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av" ContentType="audio/x-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40"/>
  </p:notesMasterIdLst>
  <p:sldIdLst>
    <p:sldId id="256" r:id="rId2"/>
    <p:sldId id="257" r:id="rId3"/>
    <p:sldId id="258" r:id="rId4"/>
    <p:sldId id="259" r:id="rId5"/>
    <p:sldId id="260" r:id="rId6"/>
    <p:sldId id="261" r:id="rId7"/>
    <p:sldId id="308" r:id="rId8"/>
    <p:sldId id="273" r:id="rId9"/>
    <p:sldId id="263" r:id="rId10"/>
    <p:sldId id="264" r:id="rId11"/>
    <p:sldId id="262" r:id="rId12"/>
    <p:sldId id="274" r:id="rId13"/>
    <p:sldId id="275" r:id="rId14"/>
    <p:sldId id="276" r:id="rId15"/>
    <p:sldId id="277" r:id="rId16"/>
    <p:sldId id="278" r:id="rId17"/>
    <p:sldId id="279" r:id="rId18"/>
    <p:sldId id="280" r:id="rId19"/>
    <p:sldId id="270" r:id="rId20"/>
    <p:sldId id="271" r:id="rId21"/>
    <p:sldId id="272" r:id="rId22"/>
    <p:sldId id="309" r:id="rId23"/>
    <p:sldId id="281" r:id="rId24"/>
    <p:sldId id="282" r:id="rId25"/>
    <p:sldId id="283" r:id="rId26"/>
    <p:sldId id="284" r:id="rId27"/>
    <p:sldId id="295" r:id="rId28"/>
    <p:sldId id="296" r:id="rId29"/>
    <p:sldId id="297" r:id="rId30"/>
    <p:sldId id="285" r:id="rId31"/>
    <p:sldId id="286" r:id="rId32"/>
    <p:sldId id="287" r:id="rId33"/>
    <p:sldId id="288" r:id="rId34"/>
    <p:sldId id="303" r:id="rId35"/>
    <p:sldId id="306" r:id="rId36"/>
    <p:sldId id="305" r:id="rId37"/>
    <p:sldId id="307" r:id="rId38"/>
    <p:sldId id="289" r:id="rId39"/>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FF33"/>
    <a:srgbClr val="ED27D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B3BDFA6-ABA4-4C79-B68F-03130D859CAA}" v="1" dt="2019-05-27T10:52:19.98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8579" autoAdjust="0"/>
  </p:normalViewPr>
  <p:slideViewPr>
    <p:cSldViewPr>
      <p:cViewPr varScale="1">
        <p:scale>
          <a:sx n="86" d="100"/>
          <a:sy n="86" d="100"/>
        </p:scale>
        <p:origin x="1354" y="53"/>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9BCD948-B3A7-4224-B242-EE0D44D2B93F}"/>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en-ZA"/>
          </a:p>
        </p:txBody>
      </p:sp>
      <p:sp>
        <p:nvSpPr>
          <p:cNvPr id="3" name="Date Placeholder 2">
            <a:extLst>
              <a:ext uri="{FF2B5EF4-FFF2-40B4-BE49-F238E27FC236}">
                <a16:creationId xmlns:a16="http://schemas.microsoft.com/office/drawing/2014/main" id="{8F1F59D5-1013-4F04-97B9-094B5E2F1E27}"/>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08589C9C-4C8F-4C31-AE15-5795A4A37011}" type="datetimeFigureOut">
              <a:rPr lang="en-ZA"/>
              <a:pPr>
                <a:defRPr/>
              </a:pPr>
              <a:t>2019/05/27</a:t>
            </a:fld>
            <a:endParaRPr lang="en-ZA"/>
          </a:p>
        </p:txBody>
      </p:sp>
      <p:sp>
        <p:nvSpPr>
          <p:cNvPr id="4" name="Slide Image Placeholder 3">
            <a:extLst>
              <a:ext uri="{FF2B5EF4-FFF2-40B4-BE49-F238E27FC236}">
                <a16:creationId xmlns:a16="http://schemas.microsoft.com/office/drawing/2014/main" id="{44B314AD-91B1-42A4-8A06-36B9B5A90E06}"/>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ZA" noProof="0"/>
          </a:p>
        </p:txBody>
      </p:sp>
      <p:sp>
        <p:nvSpPr>
          <p:cNvPr id="5" name="Notes Placeholder 4">
            <a:extLst>
              <a:ext uri="{FF2B5EF4-FFF2-40B4-BE49-F238E27FC236}">
                <a16:creationId xmlns:a16="http://schemas.microsoft.com/office/drawing/2014/main" id="{3E32890D-3513-48B3-8DC5-2C6C180858E9}"/>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ZA" noProof="0"/>
          </a:p>
        </p:txBody>
      </p:sp>
      <p:sp>
        <p:nvSpPr>
          <p:cNvPr id="6" name="Footer Placeholder 5">
            <a:extLst>
              <a:ext uri="{FF2B5EF4-FFF2-40B4-BE49-F238E27FC236}">
                <a16:creationId xmlns:a16="http://schemas.microsoft.com/office/drawing/2014/main" id="{49115EC3-6F29-474C-A39B-C09528296A50}"/>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en-ZA"/>
          </a:p>
        </p:txBody>
      </p:sp>
      <p:sp>
        <p:nvSpPr>
          <p:cNvPr id="7" name="Slide Number Placeholder 6">
            <a:extLst>
              <a:ext uri="{FF2B5EF4-FFF2-40B4-BE49-F238E27FC236}">
                <a16:creationId xmlns:a16="http://schemas.microsoft.com/office/drawing/2014/main" id="{217D7678-D6A8-4FEF-8774-34C4CEE690E1}"/>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B6056CEB-DD21-4375-9E83-6C79EEA7ED12}" type="slidenum">
              <a:rPr lang="en-ZA" altLang="af-ZA"/>
              <a:pPr>
                <a:defRPr/>
              </a:pPr>
              <a:t>‹#›</a:t>
            </a:fld>
            <a:endParaRPr lang="en-ZA" altLang="af-ZA"/>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Image Placeholder 1">
            <a:extLst>
              <a:ext uri="{FF2B5EF4-FFF2-40B4-BE49-F238E27FC236}">
                <a16:creationId xmlns:a16="http://schemas.microsoft.com/office/drawing/2014/main" id="{252142F4-FA37-49BE-9447-A689FED07CA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9" name="Notes Placeholder 2">
            <a:extLst>
              <a:ext uri="{FF2B5EF4-FFF2-40B4-BE49-F238E27FC236}">
                <a16:creationId xmlns:a16="http://schemas.microsoft.com/office/drawing/2014/main" id="{B893D149-1B0E-4A46-837A-CDB21EC95A5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ZA" altLang="af-ZA"/>
          </a:p>
        </p:txBody>
      </p:sp>
      <p:sp>
        <p:nvSpPr>
          <p:cNvPr id="4100" name="Slide Number Placeholder 3">
            <a:extLst>
              <a:ext uri="{FF2B5EF4-FFF2-40B4-BE49-F238E27FC236}">
                <a16:creationId xmlns:a16="http://schemas.microsoft.com/office/drawing/2014/main" id="{4570952B-E3BA-443B-8428-7DDC7DCDE05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0CE8A42-1C7A-4BB5-948B-21C94F7C01B2}" type="slidenum">
              <a:rPr lang="en-ZA" altLang="af-ZA"/>
              <a:pPr>
                <a:spcBef>
                  <a:spcPct val="0"/>
                </a:spcBef>
              </a:pPr>
              <a:t>1</a:t>
            </a:fld>
            <a:endParaRPr lang="en-ZA" altLang="af-ZA"/>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Z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ZA"/>
          </a:p>
        </p:txBody>
      </p:sp>
      <p:sp>
        <p:nvSpPr>
          <p:cNvPr id="4" name="Date Placeholder 3">
            <a:extLst>
              <a:ext uri="{FF2B5EF4-FFF2-40B4-BE49-F238E27FC236}">
                <a16:creationId xmlns:a16="http://schemas.microsoft.com/office/drawing/2014/main" id="{F39E42AC-ABEF-46B2-95A3-8CC1BAABBBBE}"/>
              </a:ext>
            </a:extLst>
          </p:cNvPr>
          <p:cNvSpPr>
            <a:spLocks noGrp="1"/>
          </p:cNvSpPr>
          <p:nvPr>
            <p:ph type="dt" sz="half" idx="10"/>
          </p:nvPr>
        </p:nvSpPr>
        <p:spPr/>
        <p:txBody>
          <a:bodyPr/>
          <a:lstStyle>
            <a:lvl1pPr>
              <a:defRPr/>
            </a:lvl1pPr>
          </a:lstStyle>
          <a:p>
            <a:pPr>
              <a:defRPr/>
            </a:pPr>
            <a:fld id="{BD400772-F02F-4857-9A6E-2AAB2DB1569C}" type="datetimeFigureOut">
              <a:rPr lang="en-ZA"/>
              <a:pPr>
                <a:defRPr/>
              </a:pPr>
              <a:t>2019/05/27</a:t>
            </a:fld>
            <a:endParaRPr lang="en-ZA"/>
          </a:p>
        </p:txBody>
      </p:sp>
      <p:sp>
        <p:nvSpPr>
          <p:cNvPr id="5" name="Footer Placeholder 4">
            <a:extLst>
              <a:ext uri="{FF2B5EF4-FFF2-40B4-BE49-F238E27FC236}">
                <a16:creationId xmlns:a16="http://schemas.microsoft.com/office/drawing/2014/main" id="{29BC4443-8506-4498-ABDC-29AB954AB1F8}"/>
              </a:ext>
            </a:extLst>
          </p:cNvPr>
          <p:cNvSpPr>
            <a:spLocks noGrp="1"/>
          </p:cNvSpPr>
          <p:nvPr>
            <p:ph type="ftr" sz="quarter" idx="11"/>
          </p:nvPr>
        </p:nvSpPr>
        <p:spPr/>
        <p:txBody>
          <a:bodyPr/>
          <a:lstStyle>
            <a:lvl1pPr>
              <a:defRPr/>
            </a:lvl1pPr>
          </a:lstStyle>
          <a:p>
            <a:pPr>
              <a:defRPr/>
            </a:pPr>
            <a:endParaRPr lang="en-ZA"/>
          </a:p>
        </p:txBody>
      </p:sp>
      <p:sp>
        <p:nvSpPr>
          <p:cNvPr id="6" name="Slide Number Placeholder 5">
            <a:extLst>
              <a:ext uri="{FF2B5EF4-FFF2-40B4-BE49-F238E27FC236}">
                <a16:creationId xmlns:a16="http://schemas.microsoft.com/office/drawing/2014/main" id="{7CF40752-AE4F-430C-AEC0-82D96CFA87CF}"/>
              </a:ext>
            </a:extLst>
          </p:cNvPr>
          <p:cNvSpPr>
            <a:spLocks noGrp="1"/>
          </p:cNvSpPr>
          <p:nvPr>
            <p:ph type="sldNum" sz="quarter" idx="12"/>
          </p:nvPr>
        </p:nvSpPr>
        <p:spPr/>
        <p:txBody>
          <a:bodyPr/>
          <a:lstStyle>
            <a:lvl1pPr>
              <a:defRPr/>
            </a:lvl1pPr>
          </a:lstStyle>
          <a:p>
            <a:pPr>
              <a:defRPr/>
            </a:pPr>
            <a:fld id="{6C8747D0-B33B-41EF-BD02-063D45B85905}" type="slidenum">
              <a:rPr lang="en-ZA" altLang="af-ZA"/>
              <a:pPr>
                <a:defRPr/>
              </a:pPr>
              <a:t>‹#›</a:t>
            </a:fld>
            <a:endParaRPr lang="en-ZA" altLang="af-ZA"/>
          </a:p>
        </p:txBody>
      </p:sp>
    </p:spTree>
    <p:extLst>
      <p:ext uri="{BB962C8B-B14F-4D97-AF65-F5344CB8AC3E}">
        <p14:creationId xmlns:p14="http://schemas.microsoft.com/office/powerpoint/2010/main" val="301970878"/>
      </p:ext>
    </p:extLst>
  </p:cSld>
  <p:clrMapOvr>
    <a:masterClrMapping/>
  </p:clrMapOvr>
  <p:transition spd="slow">
    <p:push dir="u"/>
    <p:sndAc>
      <p:stSnd>
        <p:snd r:embed="rId1" name="chimes.wav"/>
      </p:stSnd>
    </p:sndAc>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6FD9C8BB-BA47-445B-9A7D-BD8D784F63D9}"/>
              </a:ext>
            </a:extLst>
          </p:cNvPr>
          <p:cNvSpPr>
            <a:spLocks noGrp="1"/>
          </p:cNvSpPr>
          <p:nvPr>
            <p:ph type="dt" sz="half" idx="10"/>
          </p:nvPr>
        </p:nvSpPr>
        <p:spPr/>
        <p:txBody>
          <a:bodyPr/>
          <a:lstStyle>
            <a:lvl1pPr>
              <a:defRPr/>
            </a:lvl1pPr>
          </a:lstStyle>
          <a:p>
            <a:pPr>
              <a:defRPr/>
            </a:pPr>
            <a:fld id="{17C21DDE-4E1A-4691-AA98-4C0039E8EC17}" type="datetimeFigureOut">
              <a:rPr lang="en-ZA"/>
              <a:pPr>
                <a:defRPr/>
              </a:pPr>
              <a:t>2019/05/27</a:t>
            </a:fld>
            <a:endParaRPr lang="en-ZA"/>
          </a:p>
        </p:txBody>
      </p:sp>
      <p:sp>
        <p:nvSpPr>
          <p:cNvPr id="5" name="Footer Placeholder 4">
            <a:extLst>
              <a:ext uri="{FF2B5EF4-FFF2-40B4-BE49-F238E27FC236}">
                <a16:creationId xmlns:a16="http://schemas.microsoft.com/office/drawing/2014/main" id="{3CAB6F96-C75B-4349-8D1A-EFFF4E5C1D51}"/>
              </a:ext>
            </a:extLst>
          </p:cNvPr>
          <p:cNvSpPr>
            <a:spLocks noGrp="1"/>
          </p:cNvSpPr>
          <p:nvPr>
            <p:ph type="ftr" sz="quarter" idx="11"/>
          </p:nvPr>
        </p:nvSpPr>
        <p:spPr/>
        <p:txBody>
          <a:bodyPr/>
          <a:lstStyle>
            <a:lvl1pPr>
              <a:defRPr/>
            </a:lvl1pPr>
          </a:lstStyle>
          <a:p>
            <a:pPr>
              <a:defRPr/>
            </a:pPr>
            <a:endParaRPr lang="en-ZA"/>
          </a:p>
        </p:txBody>
      </p:sp>
      <p:sp>
        <p:nvSpPr>
          <p:cNvPr id="6" name="Slide Number Placeholder 5">
            <a:extLst>
              <a:ext uri="{FF2B5EF4-FFF2-40B4-BE49-F238E27FC236}">
                <a16:creationId xmlns:a16="http://schemas.microsoft.com/office/drawing/2014/main" id="{77FC3001-D03B-4309-9E2E-BDB7B28AA35A}"/>
              </a:ext>
            </a:extLst>
          </p:cNvPr>
          <p:cNvSpPr>
            <a:spLocks noGrp="1"/>
          </p:cNvSpPr>
          <p:nvPr>
            <p:ph type="sldNum" sz="quarter" idx="12"/>
          </p:nvPr>
        </p:nvSpPr>
        <p:spPr/>
        <p:txBody>
          <a:bodyPr/>
          <a:lstStyle>
            <a:lvl1pPr>
              <a:defRPr/>
            </a:lvl1pPr>
          </a:lstStyle>
          <a:p>
            <a:pPr>
              <a:defRPr/>
            </a:pPr>
            <a:fld id="{FD1446BD-3BF6-4E55-8227-4E8666676F2C}" type="slidenum">
              <a:rPr lang="en-ZA" altLang="af-ZA"/>
              <a:pPr>
                <a:defRPr/>
              </a:pPr>
              <a:t>‹#›</a:t>
            </a:fld>
            <a:endParaRPr lang="en-ZA" altLang="af-ZA"/>
          </a:p>
        </p:txBody>
      </p:sp>
    </p:spTree>
    <p:extLst>
      <p:ext uri="{BB962C8B-B14F-4D97-AF65-F5344CB8AC3E}">
        <p14:creationId xmlns:p14="http://schemas.microsoft.com/office/powerpoint/2010/main" val="1739764167"/>
      </p:ext>
    </p:extLst>
  </p:cSld>
  <p:clrMapOvr>
    <a:masterClrMapping/>
  </p:clrMapOvr>
  <p:transition spd="slow">
    <p:push dir="u"/>
    <p:sndAc>
      <p:stSnd>
        <p:snd r:embed="rId1" name="chimes.wav"/>
      </p:stSnd>
    </p:sndAc>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Z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29D86B90-22ED-4C12-9E0D-A861D636DC0E}"/>
              </a:ext>
            </a:extLst>
          </p:cNvPr>
          <p:cNvSpPr>
            <a:spLocks noGrp="1"/>
          </p:cNvSpPr>
          <p:nvPr>
            <p:ph type="dt" sz="half" idx="10"/>
          </p:nvPr>
        </p:nvSpPr>
        <p:spPr/>
        <p:txBody>
          <a:bodyPr/>
          <a:lstStyle>
            <a:lvl1pPr>
              <a:defRPr/>
            </a:lvl1pPr>
          </a:lstStyle>
          <a:p>
            <a:pPr>
              <a:defRPr/>
            </a:pPr>
            <a:fld id="{277BFD25-D274-46D5-87C9-98E97F320438}" type="datetimeFigureOut">
              <a:rPr lang="en-ZA"/>
              <a:pPr>
                <a:defRPr/>
              </a:pPr>
              <a:t>2019/05/27</a:t>
            </a:fld>
            <a:endParaRPr lang="en-ZA"/>
          </a:p>
        </p:txBody>
      </p:sp>
      <p:sp>
        <p:nvSpPr>
          <p:cNvPr id="5" name="Footer Placeholder 4">
            <a:extLst>
              <a:ext uri="{FF2B5EF4-FFF2-40B4-BE49-F238E27FC236}">
                <a16:creationId xmlns:a16="http://schemas.microsoft.com/office/drawing/2014/main" id="{68000FE0-22E1-4378-8FE5-1BBD46F56248}"/>
              </a:ext>
            </a:extLst>
          </p:cNvPr>
          <p:cNvSpPr>
            <a:spLocks noGrp="1"/>
          </p:cNvSpPr>
          <p:nvPr>
            <p:ph type="ftr" sz="quarter" idx="11"/>
          </p:nvPr>
        </p:nvSpPr>
        <p:spPr/>
        <p:txBody>
          <a:bodyPr/>
          <a:lstStyle>
            <a:lvl1pPr>
              <a:defRPr/>
            </a:lvl1pPr>
          </a:lstStyle>
          <a:p>
            <a:pPr>
              <a:defRPr/>
            </a:pPr>
            <a:endParaRPr lang="en-ZA"/>
          </a:p>
        </p:txBody>
      </p:sp>
      <p:sp>
        <p:nvSpPr>
          <p:cNvPr id="6" name="Slide Number Placeholder 5">
            <a:extLst>
              <a:ext uri="{FF2B5EF4-FFF2-40B4-BE49-F238E27FC236}">
                <a16:creationId xmlns:a16="http://schemas.microsoft.com/office/drawing/2014/main" id="{00235E50-9639-4C16-A9AB-6EA450E0E4FA}"/>
              </a:ext>
            </a:extLst>
          </p:cNvPr>
          <p:cNvSpPr>
            <a:spLocks noGrp="1"/>
          </p:cNvSpPr>
          <p:nvPr>
            <p:ph type="sldNum" sz="quarter" idx="12"/>
          </p:nvPr>
        </p:nvSpPr>
        <p:spPr/>
        <p:txBody>
          <a:bodyPr/>
          <a:lstStyle>
            <a:lvl1pPr>
              <a:defRPr/>
            </a:lvl1pPr>
          </a:lstStyle>
          <a:p>
            <a:pPr>
              <a:defRPr/>
            </a:pPr>
            <a:fld id="{EF28799C-6214-4272-89AB-55C65ADB2B83}" type="slidenum">
              <a:rPr lang="en-ZA" altLang="af-ZA"/>
              <a:pPr>
                <a:defRPr/>
              </a:pPr>
              <a:t>‹#›</a:t>
            </a:fld>
            <a:endParaRPr lang="en-ZA" altLang="af-ZA"/>
          </a:p>
        </p:txBody>
      </p:sp>
    </p:spTree>
    <p:extLst>
      <p:ext uri="{BB962C8B-B14F-4D97-AF65-F5344CB8AC3E}">
        <p14:creationId xmlns:p14="http://schemas.microsoft.com/office/powerpoint/2010/main" val="2565752427"/>
      </p:ext>
    </p:extLst>
  </p:cSld>
  <p:clrMapOvr>
    <a:masterClrMapping/>
  </p:clrMapOvr>
  <p:transition spd="slow">
    <p:push dir="u"/>
    <p:sndAc>
      <p:stSnd>
        <p:snd r:embed="rId1" name="chimes.wav"/>
      </p:stSnd>
    </p:sndAc>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AEF22D1F-521A-4919-A9E5-71B3CA76F6CE}"/>
              </a:ext>
            </a:extLst>
          </p:cNvPr>
          <p:cNvSpPr>
            <a:spLocks noGrp="1"/>
          </p:cNvSpPr>
          <p:nvPr>
            <p:ph type="dt" sz="half" idx="10"/>
          </p:nvPr>
        </p:nvSpPr>
        <p:spPr/>
        <p:txBody>
          <a:bodyPr/>
          <a:lstStyle>
            <a:lvl1pPr>
              <a:defRPr/>
            </a:lvl1pPr>
          </a:lstStyle>
          <a:p>
            <a:pPr>
              <a:defRPr/>
            </a:pPr>
            <a:fld id="{4A161CD4-0051-4DC2-B18C-A39471BDF5EE}" type="datetimeFigureOut">
              <a:rPr lang="en-ZA"/>
              <a:pPr>
                <a:defRPr/>
              </a:pPr>
              <a:t>2019/05/27</a:t>
            </a:fld>
            <a:endParaRPr lang="en-ZA"/>
          </a:p>
        </p:txBody>
      </p:sp>
      <p:sp>
        <p:nvSpPr>
          <p:cNvPr id="5" name="Footer Placeholder 4">
            <a:extLst>
              <a:ext uri="{FF2B5EF4-FFF2-40B4-BE49-F238E27FC236}">
                <a16:creationId xmlns:a16="http://schemas.microsoft.com/office/drawing/2014/main" id="{42DCCB73-204F-47B7-9BE0-BEF6ADAAE95A}"/>
              </a:ext>
            </a:extLst>
          </p:cNvPr>
          <p:cNvSpPr>
            <a:spLocks noGrp="1"/>
          </p:cNvSpPr>
          <p:nvPr>
            <p:ph type="ftr" sz="quarter" idx="11"/>
          </p:nvPr>
        </p:nvSpPr>
        <p:spPr/>
        <p:txBody>
          <a:bodyPr/>
          <a:lstStyle>
            <a:lvl1pPr>
              <a:defRPr/>
            </a:lvl1pPr>
          </a:lstStyle>
          <a:p>
            <a:pPr>
              <a:defRPr/>
            </a:pPr>
            <a:endParaRPr lang="en-ZA"/>
          </a:p>
        </p:txBody>
      </p:sp>
      <p:sp>
        <p:nvSpPr>
          <p:cNvPr id="6" name="Slide Number Placeholder 5">
            <a:extLst>
              <a:ext uri="{FF2B5EF4-FFF2-40B4-BE49-F238E27FC236}">
                <a16:creationId xmlns:a16="http://schemas.microsoft.com/office/drawing/2014/main" id="{CBDC2030-ADD6-44C3-8F8D-A3D9B8A0D0EF}"/>
              </a:ext>
            </a:extLst>
          </p:cNvPr>
          <p:cNvSpPr>
            <a:spLocks noGrp="1"/>
          </p:cNvSpPr>
          <p:nvPr>
            <p:ph type="sldNum" sz="quarter" idx="12"/>
          </p:nvPr>
        </p:nvSpPr>
        <p:spPr/>
        <p:txBody>
          <a:bodyPr/>
          <a:lstStyle>
            <a:lvl1pPr>
              <a:defRPr/>
            </a:lvl1pPr>
          </a:lstStyle>
          <a:p>
            <a:pPr>
              <a:defRPr/>
            </a:pPr>
            <a:fld id="{5B7A54F8-287A-4505-B2C5-A73FA59D1231}" type="slidenum">
              <a:rPr lang="en-ZA" altLang="af-ZA"/>
              <a:pPr>
                <a:defRPr/>
              </a:pPr>
              <a:t>‹#›</a:t>
            </a:fld>
            <a:endParaRPr lang="en-ZA" altLang="af-ZA"/>
          </a:p>
        </p:txBody>
      </p:sp>
    </p:spTree>
    <p:extLst>
      <p:ext uri="{BB962C8B-B14F-4D97-AF65-F5344CB8AC3E}">
        <p14:creationId xmlns:p14="http://schemas.microsoft.com/office/powerpoint/2010/main" val="292029920"/>
      </p:ext>
    </p:extLst>
  </p:cSld>
  <p:clrMapOvr>
    <a:masterClrMapping/>
  </p:clrMapOvr>
  <p:transition spd="slow">
    <p:push dir="u"/>
    <p:sndAc>
      <p:stSnd>
        <p:snd r:embed="rId1" name="chimes.wav"/>
      </p:stSnd>
    </p:sndAc>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Z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E7B26DA-AD4E-4BD9-A8EC-B83588C81899}"/>
              </a:ext>
            </a:extLst>
          </p:cNvPr>
          <p:cNvSpPr>
            <a:spLocks noGrp="1"/>
          </p:cNvSpPr>
          <p:nvPr>
            <p:ph type="dt" sz="half" idx="10"/>
          </p:nvPr>
        </p:nvSpPr>
        <p:spPr/>
        <p:txBody>
          <a:bodyPr/>
          <a:lstStyle>
            <a:lvl1pPr>
              <a:defRPr/>
            </a:lvl1pPr>
          </a:lstStyle>
          <a:p>
            <a:pPr>
              <a:defRPr/>
            </a:pPr>
            <a:fld id="{E84C2D2B-8938-4A22-A345-F3C71185A6F7}" type="datetimeFigureOut">
              <a:rPr lang="en-ZA"/>
              <a:pPr>
                <a:defRPr/>
              </a:pPr>
              <a:t>2019/05/27</a:t>
            </a:fld>
            <a:endParaRPr lang="en-ZA"/>
          </a:p>
        </p:txBody>
      </p:sp>
      <p:sp>
        <p:nvSpPr>
          <p:cNvPr id="5" name="Footer Placeholder 4">
            <a:extLst>
              <a:ext uri="{FF2B5EF4-FFF2-40B4-BE49-F238E27FC236}">
                <a16:creationId xmlns:a16="http://schemas.microsoft.com/office/drawing/2014/main" id="{A4054FA9-C069-4FC2-8D7A-C9004F04F1F8}"/>
              </a:ext>
            </a:extLst>
          </p:cNvPr>
          <p:cNvSpPr>
            <a:spLocks noGrp="1"/>
          </p:cNvSpPr>
          <p:nvPr>
            <p:ph type="ftr" sz="quarter" idx="11"/>
          </p:nvPr>
        </p:nvSpPr>
        <p:spPr/>
        <p:txBody>
          <a:bodyPr/>
          <a:lstStyle>
            <a:lvl1pPr>
              <a:defRPr/>
            </a:lvl1pPr>
          </a:lstStyle>
          <a:p>
            <a:pPr>
              <a:defRPr/>
            </a:pPr>
            <a:endParaRPr lang="en-ZA"/>
          </a:p>
        </p:txBody>
      </p:sp>
      <p:sp>
        <p:nvSpPr>
          <p:cNvPr id="6" name="Slide Number Placeholder 5">
            <a:extLst>
              <a:ext uri="{FF2B5EF4-FFF2-40B4-BE49-F238E27FC236}">
                <a16:creationId xmlns:a16="http://schemas.microsoft.com/office/drawing/2014/main" id="{18E9286C-18F0-4FCB-A437-37466C456341}"/>
              </a:ext>
            </a:extLst>
          </p:cNvPr>
          <p:cNvSpPr>
            <a:spLocks noGrp="1"/>
          </p:cNvSpPr>
          <p:nvPr>
            <p:ph type="sldNum" sz="quarter" idx="12"/>
          </p:nvPr>
        </p:nvSpPr>
        <p:spPr/>
        <p:txBody>
          <a:bodyPr/>
          <a:lstStyle>
            <a:lvl1pPr>
              <a:defRPr/>
            </a:lvl1pPr>
          </a:lstStyle>
          <a:p>
            <a:pPr>
              <a:defRPr/>
            </a:pPr>
            <a:fld id="{F3CCD342-D1C1-4A3F-B0FA-C31218701334}" type="slidenum">
              <a:rPr lang="en-ZA" altLang="af-ZA"/>
              <a:pPr>
                <a:defRPr/>
              </a:pPr>
              <a:t>‹#›</a:t>
            </a:fld>
            <a:endParaRPr lang="en-ZA" altLang="af-ZA"/>
          </a:p>
        </p:txBody>
      </p:sp>
    </p:spTree>
    <p:extLst>
      <p:ext uri="{BB962C8B-B14F-4D97-AF65-F5344CB8AC3E}">
        <p14:creationId xmlns:p14="http://schemas.microsoft.com/office/powerpoint/2010/main" val="2145614439"/>
      </p:ext>
    </p:extLst>
  </p:cSld>
  <p:clrMapOvr>
    <a:masterClrMapping/>
  </p:clrMapOvr>
  <p:transition spd="slow">
    <p:push dir="u"/>
    <p:sndAc>
      <p:stSnd>
        <p:snd r:embed="rId1" name="chimes.wav"/>
      </p:stSnd>
    </p:sndAc>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Date Placeholder 3">
            <a:extLst>
              <a:ext uri="{FF2B5EF4-FFF2-40B4-BE49-F238E27FC236}">
                <a16:creationId xmlns:a16="http://schemas.microsoft.com/office/drawing/2014/main" id="{68F214C5-C097-43E3-BA2D-E5C918BCF2EA}"/>
              </a:ext>
            </a:extLst>
          </p:cNvPr>
          <p:cNvSpPr>
            <a:spLocks noGrp="1"/>
          </p:cNvSpPr>
          <p:nvPr>
            <p:ph type="dt" sz="half" idx="10"/>
          </p:nvPr>
        </p:nvSpPr>
        <p:spPr/>
        <p:txBody>
          <a:bodyPr/>
          <a:lstStyle>
            <a:lvl1pPr>
              <a:defRPr/>
            </a:lvl1pPr>
          </a:lstStyle>
          <a:p>
            <a:pPr>
              <a:defRPr/>
            </a:pPr>
            <a:fld id="{7B054392-952E-4894-B24C-FDA0C32EC3A5}" type="datetimeFigureOut">
              <a:rPr lang="en-ZA"/>
              <a:pPr>
                <a:defRPr/>
              </a:pPr>
              <a:t>2019/05/27</a:t>
            </a:fld>
            <a:endParaRPr lang="en-ZA"/>
          </a:p>
        </p:txBody>
      </p:sp>
      <p:sp>
        <p:nvSpPr>
          <p:cNvPr id="6" name="Footer Placeholder 4">
            <a:extLst>
              <a:ext uri="{FF2B5EF4-FFF2-40B4-BE49-F238E27FC236}">
                <a16:creationId xmlns:a16="http://schemas.microsoft.com/office/drawing/2014/main" id="{8BA1E6D0-EA87-462A-B9C1-CB3C40DD6FA3}"/>
              </a:ext>
            </a:extLst>
          </p:cNvPr>
          <p:cNvSpPr>
            <a:spLocks noGrp="1"/>
          </p:cNvSpPr>
          <p:nvPr>
            <p:ph type="ftr" sz="quarter" idx="11"/>
          </p:nvPr>
        </p:nvSpPr>
        <p:spPr/>
        <p:txBody>
          <a:bodyPr/>
          <a:lstStyle>
            <a:lvl1pPr>
              <a:defRPr/>
            </a:lvl1pPr>
          </a:lstStyle>
          <a:p>
            <a:pPr>
              <a:defRPr/>
            </a:pPr>
            <a:endParaRPr lang="en-ZA"/>
          </a:p>
        </p:txBody>
      </p:sp>
      <p:sp>
        <p:nvSpPr>
          <p:cNvPr id="7" name="Slide Number Placeholder 5">
            <a:extLst>
              <a:ext uri="{FF2B5EF4-FFF2-40B4-BE49-F238E27FC236}">
                <a16:creationId xmlns:a16="http://schemas.microsoft.com/office/drawing/2014/main" id="{24080DA1-B2B5-4E4B-AB4D-B8A2419BC9F0}"/>
              </a:ext>
            </a:extLst>
          </p:cNvPr>
          <p:cNvSpPr>
            <a:spLocks noGrp="1"/>
          </p:cNvSpPr>
          <p:nvPr>
            <p:ph type="sldNum" sz="quarter" idx="12"/>
          </p:nvPr>
        </p:nvSpPr>
        <p:spPr/>
        <p:txBody>
          <a:bodyPr/>
          <a:lstStyle>
            <a:lvl1pPr>
              <a:defRPr/>
            </a:lvl1pPr>
          </a:lstStyle>
          <a:p>
            <a:pPr>
              <a:defRPr/>
            </a:pPr>
            <a:fld id="{82034D13-BE19-48E2-BA65-BEC2F500D4B2}" type="slidenum">
              <a:rPr lang="en-ZA" altLang="af-ZA"/>
              <a:pPr>
                <a:defRPr/>
              </a:pPr>
              <a:t>‹#›</a:t>
            </a:fld>
            <a:endParaRPr lang="en-ZA" altLang="af-ZA"/>
          </a:p>
        </p:txBody>
      </p:sp>
    </p:spTree>
    <p:extLst>
      <p:ext uri="{BB962C8B-B14F-4D97-AF65-F5344CB8AC3E}">
        <p14:creationId xmlns:p14="http://schemas.microsoft.com/office/powerpoint/2010/main" val="3894409323"/>
      </p:ext>
    </p:extLst>
  </p:cSld>
  <p:clrMapOvr>
    <a:masterClrMapping/>
  </p:clrMapOvr>
  <p:transition spd="slow">
    <p:push dir="u"/>
    <p:sndAc>
      <p:stSnd>
        <p:snd r:embed="rId1" name="chimes.wav"/>
      </p:stSnd>
    </p:sndAc>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Z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7" name="Date Placeholder 3">
            <a:extLst>
              <a:ext uri="{FF2B5EF4-FFF2-40B4-BE49-F238E27FC236}">
                <a16:creationId xmlns:a16="http://schemas.microsoft.com/office/drawing/2014/main" id="{B27D1096-7C65-4DEE-B055-E0C6BEA64C84}"/>
              </a:ext>
            </a:extLst>
          </p:cNvPr>
          <p:cNvSpPr>
            <a:spLocks noGrp="1"/>
          </p:cNvSpPr>
          <p:nvPr>
            <p:ph type="dt" sz="half" idx="10"/>
          </p:nvPr>
        </p:nvSpPr>
        <p:spPr/>
        <p:txBody>
          <a:bodyPr/>
          <a:lstStyle>
            <a:lvl1pPr>
              <a:defRPr/>
            </a:lvl1pPr>
          </a:lstStyle>
          <a:p>
            <a:pPr>
              <a:defRPr/>
            </a:pPr>
            <a:fld id="{0535B1E2-14F0-46D7-97ED-8FC95882E816}" type="datetimeFigureOut">
              <a:rPr lang="en-ZA"/>
              <a:pPr>
                <a:defRPr/>
              </a:pPr>
              <a:t>2019/05/27</a:t>
            </a:fld>
            <a:endParaRPr lang="en-ZA"/>
          </a:p>
        </p:txBody>
      </p:sp>
      <p:sp>
        <p:nvSpPr>
          <p:cNvPr id="8" name="Footer Placeholder 4">
            <a:extLst>
              <a:ext uri="{FF2B5EF4-FFF2-40B4-BE49-F238E27FC236}">
                <a16:creationId xmlns:a16="http://schemas.microsoft.com/office/drawing/2014/main" id="{C4A10A4E-56D7-469F-8A50-2A5A95367915}"/>
              </a:ext>
            </a:extLst>
          </p:cNvPr>
          <p:cNvSpPr>
            <a:spLocks noGrp="1"/>
          </p:cNvSpPr>
          <p:nvPr>
            <p:ph type="ftr" sz="quarter" idx="11"/>
          </p:nvPr>
        </p:nvSpPr>
        <p:spPr/>
        <p:txBody>
          <a:bodyPr/>
          <a:lstStyle>
            <a:lvl1pPr>
              <a:defRPr/>
            </a:lvl1pPr>
          </a:lstStyle>
          <a:p>
            <a:pPr>
              <a:defRPr/>
            </a:pPr>
            <a:endParaRPr lang="en-ZA"/>
          </a:p>
        </p:txBody>
      </p:sp>
      <p:sp>
        <p:nvSpPr>
          <p:cNvPr id="9" name="Slide Number Placeholder 5">
            <a:extLst>
              <a:ext uri="{FF2B5EF4-FFF2-40B4-BE49-F238E27FC236}">
                <a16:creationId xmlns:a16="http://schemas.microsoft.com/office/drawing/2014/main" id="{D35D37FA-EE51-4496-82D9-685F4354B2F4}"/>
              </a:ext>
            </a:extLst>
          </p:cNvPr>
          <p:cNvSpPr>
            <a:spLocks noGrp="1"/>
          </p:cNvSpPr>
          <p:nvPr>
            <p:ph type="sldNum" sz="quarter" idx="12"/>
          </p:nvPr>
        </p:nvSpPr>
        <p:spPr/>
        <p:txBody>
          <a:bodyPr/>
          <a:lstStyle>
            <a:lvl1pPr>
              <a:defRPr/>
            </a:lvl1pPr>
          </a:lstStyle>
          <a:p>
            <a:pPr>
              <a:defRPr/>
            </a:pPr>
            <a:fld id="{4BF64F7C-5A09-4811-B284-C9956A662593}" type="slidenum">
              <a:rPr lang="en-ZA" altLang="af-ZA"/>
              <a:pPr>
                <a:defRPr/>
              </a:pPr>
              <a:t>‹#›</a:t>
            </a:fld>
            <a:endParaRPr lang="en-ZA" altLang="af-ZA"/>
          </a:p>
        </p:txBody>
      </p:sp>
    </p:spTree>
    <p:extLst>
      <p:ext uri="{BB962C8B-B14F-4D97-AF65-F5344CB8AC3E}">
        <p14:creationId xmlns:p14="http://schemas.microsoft.com/office/powerpoint/2010/main" val="3692125801"/>
      </p:ext>
    </p:extLst>
  </p:cSld>
  <p:clrMapOvr>
    <a:masterClrMapping/>
  </p:clrMapOvr>
  <p:transition spd="slow">
    <p:push dir="u"/>
    <p:sndAc>
      <p:stSnd>
        <p:snd r:embed="rId1" name="chimes.wav"/>
      </p:stSnd>
    </p:sndAc>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Date Placeholder 3">
            <a:extLst>
              <a:ext uri="{FF2B5EF4-FFF2-40B4-BE49-F238E27FC236}">
                <a16:creationId xmlns:a16="http://schemas.microsoft.com/office/drawing/2014/main" id="{ECF04A00-CCF0-49CC-BC91-0AEDE920C544}"/>
              </a:ext>
            </a:extLst>
          </p:cNvPr>
          <p:cNvSpPr>
            <a:spLocks noGrp="1"/>
          </p:cNvSpPr>
          <p:nvPr>
            <p:ph type="dt" sz="half" idx="10"/>
          </p:nvPr>
        </p:nvSpPr>
        <p:spPr/>
        <p:txBody>
          <a:bodyPr/>
          <a:lstStyle>
            <a:lvl1pPr>
              <a:defRPr/>
            </a:lvl1pPr>
          </a:lstStyle>
          <a:p>
            <a:pPr>
              <a:defRPr/>
            </a:pPr>
            <a:fld id="{01E0657E-2CD6-41F4-90A7-BE9C9038F9C1}" type="datetimeFigureOut">
              <a:rPr lang="en-ZA"/>
              <a:pPr>
                <a:defRPr/>
              </a:pPr>
              <a:t>2019/05/27</a:t>
            </a:fld>
            <a:endParaRPr lang="en-ZA"/>
          </a:p>
        </p:txBody>
      </p:sp>
      <p:sp>
        <p:nvSpPr>
          <p:cNvPr id="4" name="Footer Placeholder 4">
            <a:extLst>
              <a:ext uri="{FF2B5EF4-FFF2-40B4-BE49-F238E27FC236}">
                <a16:creationId xmlns:a16="http://schemas.microsoft.com/office/drawing/2014/main" id="{56A87C37-9274-4DB8-AFD9-A6CCD5E9B0F3}"/>
              </a:ext>
            </a:extLst>
          </p:cNvPr>
          <p:cNvSpPr>
            <a:spLocks noGrp="1"/>
          </p:cNvSpPr>
          <p:nvPr>
            <p:ph type="ftr" sz="quarter" idx="11"/>
          </p:nvPr>
        </p:nvSpPr>
        <p:spPr/>
        <p:txBody>
          <a:bodyPr/>
          <a:lstStyle>
            <a:lvl1pPr>
              <a:defRPr/>
            </a:lvl1pPr>
          </a:lstStyle>
          <a:p>
            <a:pPr>
              <a:defRPr/>
            </a:pPr>
            <a:endParaRPr lang="en-ZA"/>
          </a:p>
        </p:txBody>
      </p:sp>
      <p:sp>
        <p:nvSpPr>
          <p:cNvPr id="5" name="Slide Number Placeholder 5">
            <a:extLst>
              <a:ext uri="{FF2B5EF4-FFF2-40B4-BE49-F238E27FC236}">
                <a16:creationId xmlns:a16="http://schemas.microsoft.com/office/drawing/2014/main" id="{4F99298B-6711-472E-8714-07C6E618B4FB}"/>
              </a:ext>
            </a:extLst>
          </p:cNvPr>
          <p:cNvSpPr>
            <a:spLocks noGrp="1"/>
          </p:cNvSpPr>
          <p:nvPr>
            <p:ph type="sldNum" sz="quarter" idx="12"/>
          </p:nvPr>
        </p:nvSpPr>
        <p:spPr/>
        <p:txBody>
          <a:bodyPr/>
          <a:lstStyle>
            <a:lvl1pPr>
              <a:defRPr/>
            </a:lvl1pPr>
          </a:lstStyle>
          <a:p>
            <a:pPr>
              <a:defRPr/>
            </a:pPr>
            <a:fld id="{1CA64B20-1E28-488A-BF5A-CA86C8CB9FB8}" type="slidenum">
              <a:rPr lang="en-ZA" altLang="af-ZA"/>
              <a:pPr>
                <a:defRPr/>
              </a:pPr>
              <a:t>‹#›</a:t>
            </a:fld>
            <a:endParaRPr lang="en-ZA" altLang="af-ZA"/>
          </a:p>
        </p:txBody>
      </p:sp>
    </p:spTree>
    <p:extLst>
      <p:ext uri="{BB962C8B-B14F-4D97-AF65-F5344CB8AC3E}">
        <p14:creationId xmlns:p14="http://schemas.microsoft.com/office/powerpoint/2010/main" val="2958826419"/>
      </p:ext>
    </p:extLst>
  </p:cSld>
  <p:clrMapOvr>
    <a:masterClrMapping/>
  </p:clrMapOvr>
  <p:transition spd="slow">
    <p:push dir="u"/>
    <p:sndAc>
      <p:stSnd>
        <p:snd r:embed="rId1" name="chimes.wav"/>
      </p:stSnd>
    </p:sndAc>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7477C728-8348-4E13-BA0D-D84E52E8F8F3}"/>
              </a:ext>
            </a:extLst>
          </p:cNvPr>
          <p:cNvSpPr>
            <a:spLocks noGrp="1"/>
          </p:cNvSpPr>
          <p:nvPr>
            <p:ph type="dt" sz="half" idx="10"/>
          </p:nvPr>
        </p:nvSpPr>
        <p:spPr/>
        <p:txBody>
          <a:bodyPr/>
          <a:lstStyle>
            <a:lvl1pPr>
              <a:defRPr/>
            </a:lvl1pPr>
          </a:lstStyle>
          <a:p>
            <a:pPr>
              <a:defRPr/>
            </a:pPr>
            <a:fld id="{0F8809BF-4E6C-4F7E-A359-FEDEE837877C}" type="datetimeFigureOut">
              <a:rPr lang="en-ZA"/>
              <a:pPr>
                <a:defRPr/>
              </a:pPr>
              <a:t>2019/05/27</a:t>
            </a:fld>
            <a:endParaRPr lang="en-ZA"/>
          </a:p>
        </p:txBody>
      </p:sp>
      <p:sp>
        <p:nvSpPr>
          <p:cNvPr id="3" name="Footer Placeholder 4">
            <a:extLst>
              <a:ext uri="{FF2B5EF4-FFF2-40B4-BE49-F238E27FC236}">
                <a16:creationId xmlns:a16="http://schemas.microsoft.com/office/drawing/2014/main" id="{173EF198-9AE9-46ED-939C-E8858C523517}"/>
              </a:ext>
            </a:extLst>
          </p:cNvPr>
          <p:cNvSpPr>
            <a:spLocks noGrp="1"/>
          </p:cNvSpPr>
          <p:nvPr>
            <p:ph type="ftr" sz="quarter" idx="11"/>
          </p:nvPr>
        </p:nvSpPr>
        <p:spPr/>
        <p:txBody>
          <a:bodyPr/>
          <a:lstStyle>
            <a:lvl1pPr>
              <a:defRPr/>
            </a:lvl1pPr>
          </a:lstStyle>
          <a:p>
            <a:pPr>
              <a:defRPr/>
            </a:pPr>
            <a:endParaRPr lang="en-ZA"/>
          </a:p>
        </p:txBody>
      </p:sp>
      <p:sp>
        <p:nvSpPr>
          <p:cNvPr id="4" name="Slide Number Placeholder 5">
            <a:extLst>
              <a:ext uri="{FF2B5EF4-FFF2-40B4-BE49-F238E27FC236}">
                <a16:creationId xmlns:a16="http://schemas.microsoft.com/office/drawing/2014/main" id="{3B9F03BB-640A-4606-B8A2-E7B04A2164CF}"/>
              </a:ext>
            </a:extLst>
          </p:cNvPr>
          <p:cNvSpPr>
            <a:spLocks noGrp="1"/>
          </p:cNvSpPr>
          <p:nvPr>
            <p:ph type="sldNum" sz="quarter" idx="12"/>
          </p:nvPr>
        </p:nvSpPr>
        <p:spPr/>
        <p:txBody>
          <a:bodyPr/>
          <a:lstStyle>
            <a:lvl1pPr>
              <a:defRPr/>
            </a:lvl1pPr>
          </a:lstStyle>
          <a:p>
            <a:pPr>
              <a:defRPr/>
            </a:pPr>
            <a:fld id="{9DCD8DB9-F74F-4080-A9C9-A4EE628666D7}" type="slidenum">
              <a:rPr lang="en-ZA" altLang="af-ZA"/>
              <a:pPr>
                <a:defRPr/>
              </a:pPr>
              <a:t>‹#›</a:t>
            </a:fld>
            <a:endParaRPr lang="en-ZA" altLang="af-ZA"/>
          </a:p>
        </p:txBody>
      </p:sp>
    </p:spTree>
    <p:extLst>
      <p:ext uri="{BB962C8B-B14F-4D97-AF65-F5344CB8AC3E}">
        <p14:creationId xmlns:p14="http://schemas.microsoft.com/office/powerpoint/2010/main" val="1640092386"/>
      </p:ext>
    </p:extLst>
  </p:cSld>
  <p:clrMapOvr>
    <a:masterClrMapping/>
  </p:clrMapOvr>
  <p:transition spd="slow">
    <p:push dir="u"/>
    <p:sndAc>
      <p:stSnd>
        <p:snd r:embed="rId1" name="chimes.wav"/>
      </p:stSnd>
    </p:sndAc>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Z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5090D7A1-597C-49CE-A090-8A3850D44D9C}"/>
              </a:ext>
            </a:extLst>
          </p:cNvPr>
          <p:cNvSpPr>
            <a:spLocks noGrp="1"/>
          </p:cNvSpPr>
          <p:nvPr>
            <p:ph type="dt" sz="half" idx="10"/>
          </p:nvPr>
        </p:nvSpPr>
        <p:spPr/>
        <p:txBody>
          <a:bodyPr/>
          <a:lstStyle>
            <a:lvl1pPr>
              <a:defRPr/>
            </a:lvl1pPr>
          </a:lstStyle>
          <a:p>
            <a:pPr>
              <a:defRPr/>
            </a:pPr>
            <a:fld id="{DCD879DA-5DA4-4A27-BF33-C7ABD8D2AD22}" type="datetimeFigureOut">
              <a:rPr lang="en-ZA"/>
              <a:pPr>
                <a:defRPr/>
              </a:pPr>
              <a:t>2019/05/27</a:t>
            </a:fld>
            <a:endParaRPr lang="en-ZA"/>
          </a:p>
        </p:txBody>
      </p:sp>
      <p:sp>
        <p:nvSpPr>
          <p:cNvPr id="6" name="Footer Placeholder 4">
            <a:extLst>
              <a:ext uri="{FF2B5EF4-FFF2-40B4-BE49-F238E27FC236}">
                <a16:creationId xmlns:a16="http://schemas.microsoft.com/office/drawing/2014/main" id="{2B8CDDCA-9845-4E61-BF1C-9A6903ABC8D1}"/>
              </a:ext>
            </a:extLst>
          </p:cNvPr>
          <p:cNvSpPr>
            <a:spLocks noGrp="1"/>
          </p:cNvSpPr>
          <p:nvPr>
            <p:ph type="ftr" sz="quarter" idx="11"/>
          </p:nvPr>
        </p:nvSpPr>
        <p:spPr/>
        <p:txBody>
          <a:bodyPr/>
          <a:lstStyle>
            <a:lvl1pPr>
              <a:defRPr/>
            </a:lvl1pPr>
          </a:lstStyle>
          <a:p>
            <a:pPr>
              <a:defRPr/>
            </a:pPr>
            <a:endParaRPr lang="en-ZA"/>
          </a:p>
        </p:txBody>
      </p:sp>
      <p:sp>
        <p:nvSpPr>
          <p:cNvPr id="7" name="Slide Number Placeholder 5">
            <a:extLst>
              <a:ext uri="{FF2B5EF4-FFF2-40B4-BE49-F238E27FC236}">
                <a16:creationId xmlns:a16="http://schemas.microsoft.com/office/drawing/2014/main" id="{F9C2E587-D403-4C69-90DA-98AFB5E84886}"/>
              </a:ext>
            </a:extLst>
          </p:cNvPr>
          <p:cNvSpPr>
            <a:spLocks noGrp="1"/>
          </p:cNvSpPr>
          <p:nvPr>
            <p:ph type="sldNum" sz="quarter" idx="12"/>
          </p:nvPr>
        </p:nvSpPr>
        <p:spPr/>
        <p:txBody>
          <a:bodyPr/>
          <a:lstStyle>
            <a:lvl1pPr>
              <a:defRPr/>
            </a:lvl1pPr>
          </a:lstStyle>
          <a:p>
            <a:pPr>
              <a:defRPr/>
            </a:pPr>
            <a:fld id="{CA46D035-07A6-44D8-9F6D-A2A67F1C21E4}" type="slidenum">
              <a:rPr lang="en-ZA" altLang="af-ZA"/>
              <a:pPr>
                <a:defRPr/>
              </a:pPr>
              <a:t>‹#›</a:t>
            </a:fld>
            <a:endParaRPr lang="en-ZA" altLang="af-ZA"/>
          </a:p>
        </p:txBody>
      </p:sp>
    </p:spTree>
    <p:extLst>
      <p:ext uri="{BB962C8B-B14F-4D97-AF65-F5344CB8AC3E}">
        <p14:creationId xmlns:p14="http://schemas.microsoft.com/office/powerpoint/2010/main" val="3636760635"/>
      </p:ext>
    </p:extLst>
  </p:cSld>
  <p:clrMapOvr>
    <a:masterClrMapping/>
  </p:clrMapOvr>
  <p:transition spd="slow">
    <p:push dir="u"/>
    <p:sndAc>
      <p:stSnd>
        <p:snd r:embed="rId1" name="chimes.wav"/>
      </p:stSnd>
    </p:sndAc>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ZA"/>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ZA"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F60679B6-E38A-4BE9-9ECE-048551E65325}"/>
              </a:ext>
            </a:extLst>
          </p:cNvPr>
          <p:cNvSpPr>
            <a:spLocks noGrp="1"/>
          </p:cNvSpPr>
          <p:nvPr>
            <p:ph type="dt" sz="half" idx="10"/>
          </p:nvPr>
        </p:nvSpPr>
        <p:spPr/>
        <p:txBody>
          <a:bodyPr/>
          <a:lstStyle>
            <a:lvl1pPr>
              <a:defRPr/>
            </a:lvl1pPr>
          </a:lstStyle>
          <a:p>
            <a:pPr>
              <a:defRPr/>
            </a:pPr>
            <a:fld id="{A8DB02F7-2FFB-4C75-9559-119D364C06F1}" type="datetimeFigureOut">
              <a:rPr lang="en-ZA"/>
              <a:pPr>
                <a:defRPr/>
              </a:pPr>
              <a:t>2019/05/27</a:t>
            </a:fld>
            <a:endParaRPr lang="en-ZA"/>
          </a:p>
        </p:txBody>
      </p:sp>
      <p:sp>
        <p:nvSpPr>
          <p:cNvPr id="6" name="Footer Placeholder 4">
            <a:extLst>
              <a:ext uri="{FF2B5EF4-FFF2-40B4-BE49-F238E27FC236}">
                <a16:creationId xmlns:a16="http://schemas.microsoft.com/office/drawing/2014/main" id="{A9740CB4-01AE-48A8-9D38-635BFE5E188C}"/>
              </a:ext>
            </a:extLst>
          </p:cNvPr>
          <p:cNvSpPr>
            <a:spLocks noGrp="1"/>
          </p:cNvSpPr>
          <p:nvPr>
            <p:ph type="ftr" sz="quarter" idx="11"/>
          </p:nvPr>
        </p:nvSpPr>
        <p:spPr/>
        <p:txBody>
          <a:bodyPr/>
          <a:lstStyle>
            <a:lvl1pPr>
              <a:defRPr/>
            </a:lvl1pPr>
          </a:lstStyle>
          <a:p>
            <a:pPr>
              <a:defRPr/>
            </a:pPr>
            <a:endParaRPr lang="en-ZA"/>
          </a:p>
        </p:txBody>
      </p:sp>
      <p:sp>
        <p:nvSpPr>
          <p:cNvPr id="7" name="Slide Number Placeholder 5">
            <a:extLst>
              <a:ext uri="{FF2B5EF4-FFF2-40B4-BE49-F238E27FC236}">
                <a16:creationId xmlns:a16="http://schemas.microsoft.com/office/drawing/2014/main" id="{305070FA-63C2-4E9A-BC7A-C5B76248CFBB}"/>
              </a:ext>
            </a:extLst>
          </p:cNvPr>
          <p:cNvSpPr>
            <a:spLocks noGrp="1"/>
          </p:cNvSpPr>
          <p:nvPr>
            <p:ph type="sldNum" sz="quarter" idx="12"/>
          </p:nvPr>
        </p:nvSpPr>
        <p:spPr/>
        <p:txBody>
          <a:bodyPr/>
          <a:lstStyle>
            <a:lvl1pPr>
              <a:defRPr/>
            </a:lvl1pPr>
          </a:lstStyle>
          <a:p>
            <a:pPr>
              <a:defRPr/>
            </a:pPr>
            <a:fld id="{1B90FD30-2D6B-431E-BE94-4D49C5F284B8}" type="slidenum">
              <a:rPr lang="en-ZA" altLang="af-ZA"/>
              <a:pPr>
                <a:defRPr/>
              </a:pPr>
              <a:t>‹#›</a:t>
            </a:fld>
            <a:endParaRPr lang="en-ZA" altLang="af-ZA"/>
          </a:p>
        </p:txBody>
      </p:sp>
    </p:spTree>
    <p:extLst>
      <p:ext uri="{BB962C8B-B14F-4D97-AF65-F5344CB8AC3E}">
        <p14:creationId xmlns:p14="http://schemas.microsoft.com/office/powerpoint/2010/main" val="2941699498"/>
      </p:ext>
    </p:extLst>
  </p:cSld>
  <p:clrMapOvr>
    <a:masterClrMapping/>
  </p:clrMapOvr>
  <p:transition spd="slow">
    <p:push dir="u"/>
    <p:sndAc>
      <p:stSnd>
        <p:snd r:embed="rId1" name="chimes.wav"/>
      </p:stSnd>
    </p:sndAc>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audio" Target="../media/audio1.wav"/><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487FD991-68C0-48B5-9317-802453BAF39A}"/>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af-ZA"/>
              <a:t>Click to edit Master title style</a:t>
            </a:r>
            <a:endParaRPr lang="en-ZA" altLang="af-ZA"/>
          </a:p>
        </p:txBody>
      </p:sp>
      <p:sp>
        <p:nvSpPr>
          <p:cNvPr id="1027" name="Text Placeholder 2">
            <a:extLst>
              <a:ext uri="{FF2B5EF4-FFF2-40B4-BE49-F238E27FC236}">
                <a16:creationId xmlns:a16="http://schemas.microsoft.com/office/drawing/2014/main" id="{D14EAC75-4142-420E-8065-C27AA52BED8D}"/>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af-ZA"/>
              <a:t>Click to edit Master text styles</a:t>
            </a:r>
          </a:p>
          <a:p>
            <a:pPr lvl="1"/>
            <a:r>
              <a:rPr lang="en-US" altLang="af-ZA"/>
              <a:t>Second level</a:t>
            </a:r>
          </a:p>
          <a:p>
            <a:pPr lvl="2"/>
            <a:r>
              <a:rPr lang="en-US" altLang="af-ZA"/>
              <a:t>Third level</a:t>
            </a:r>
          </a:p>
          <a:p>
            <a:pPr lvl="3"/>
            <a:r>
              <a:rPr lang="en-US" altLang="af-ZA"/>
              <a:t>Fourth level</a:t>
            </a:r>
          </a:p>
          <a:p>
            <a:pPr lvl="4"/>
            <a:r>
              <a:rPr lang="en-US" altLang="af-ZA"/>
              <a:t>Fifth level</a:t>
            </a:r>
            <a:endParaRPr lang="en-ZA" altLang="af-ZA"/>
          </a:p>
        </p:txBody>
      </p:sp>
      <p:sp>
        <p:nvSpPr>
          <p:cNvPr id="4" name="Date Placeholder 3">
            <a:extLst>
              <a:ext uri="{FF2B5EF4-FFF2-40B4-BE49-F238E27FC236}">
                <a16:creationId xmlns:a16="http://schemas.microsoft.com/office/drawing/2014/main" id="{BBFDA6C8-2C76-4AE9-A220-CF313069E530}"/>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C017166F-3B07-4A35-9D5E-CA335603825B}" type="datetimeFigureOut">
              <a:rPr lang="en-ZA"/>
              <a:pPr>
                <a:defRPr/>
              </a:pPr>
              <a:t>2019/05/27</a:t>
            </a:fld>
            <a:endParaRPr lang="en-ZA"/>
          </a:p>
        </p:txBody>
      </p:sp>
      <p:sp>
        <p:nvSpPr>
          <p:cNvPr id="5" name="Footer Placeholder 4">
            <a:extLst>
              <a:ext uri="{FF2B5EF4-FFF2-40B4-BE49-F238E27FC236}">
                <a16:creationId xmlns:a16="http://schemas.microsoft.com/office/drawing/2014/main" id="{2ADE36B7-E28D-4188-93E1-7692C4101C87}"/>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en-ZA"/>
          </a:p>
        </p:txBody>
      </p:sp>
      <p:sp>
        <p:nvSpPr>
          <p:cNvPr id="6" name="Slide Number Placeholder 5">
            <a:extLst>
              <a:ext uri="{FF2B5EF4-FFF2-40B4-BE49-F238E27FC236}">
                <a16:creationId xmlns:a16="http://schemas.microsoft.com/office/drawing/2014/main" id="{D24C2E1B-FC5D-40A7-A604-3914EC3E8424}"/>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defRPr>
            </a:lvl1pPr>
          </a:lstStyle>
          <a:p>
            <a:pPr>
              <a:defRPr/>
            </a:pPr>
            <a:fld id="{4AE027D0-812B-4ABB-82C0-AC51E8C224AC}" type="slidenum">
              <a:rPr lang="en-ZA" altLang="af-ZA"/>
              <a:pPr>
                <a:defRPr/>
              </a:pPr>
              <a:t>‹#›</a:t>
            </a:fld>
            <a:endParaRPr lang="en-ZA" altLang="af-ZA"/>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ransition spd="slow">
    <p:push dir="u"/>
    <p:sndAc>
      <p:stSnd>
        <p:snd r:embed="rId13" name="chimes.wav"/>
      </p:stSnd>
    </p:sndAc>
  </p:transition>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audio" Target="../media/audio1.wav"/><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audio" Target="../media/audio1.wav"/><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audio" Target="../media/audio1.wav"/><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audio" Target="../media/audio1.wav"/><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audio" Target="../media/audio1.wav"/><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audio" Target="../media/audio1.wav"/><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audio" Target="../media/audio1.wav"/><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audio" Target="../media/audio1.wav"/><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audio" Target="../media/audio1.wav"/><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audio" Target="../media/audio1.wav"/><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3.png"/></Relationships>
</file>

<file path=ppt/slides/_rels/slide2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audio" Target="../media/audio1.wav"/><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audio" Target="../media/audio1.wav"/><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audio" Target="../media/audio1.wav"/><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1.png"/></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1.xml"/><Relationship Id="rId5" Type="http://schemas.openxmlformats.org/officeDocument/2006/relationships/image" Target="../media/image13.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1.png"/><Relationship Id="rId7" Type="http://schemas.openxmlformats.org/officeDocument/2006/relationships/image" Target="../media/image7.png"/><Relationship Id="rId2" Type="http://schemas.openxmlformats.org/officeDocument/2006/relationships/audio" Target="../media/audio1.wav"/><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4">
            <a:extLst>
              <a:ext uri="{FF2B5EF4-FFF2-40B4-BE49-F238E27FC236}">
                <a16:creationId xmlns:a16="http://schemas.microsoft.com/office/drawing/2014/main" id="{481B2E02-B0B7-497D-B4A9-E62190BC14B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2120900" cy="222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5" name="Picture 3">
            <a:extLst>
              <a:ext uri="{FF2B5EF4-FFF2-40B4-BE49-F238E27FC236}">
                <a16:creationId xmlns:a16="http://schemas.microsoft.com/office/drawing/2014/main" id="{1F9DA2E5-D9A2-463F-8AA0-2AA3FCF0268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572250" y="0"/>
            <a:ext cx="2571750" cy="2454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a:extLst>
              <a:ext uri="{FF2B5EF4-FFF2-40B4-BE49-F238E27FC236}">
                <a16:creationId xmlns:a16="http://schemas.microsoft.com/office/drawing/2014/main" id="{DFDCE534-9ED3-45EA-81B1-C4669D80CC9B}"/>
              </a:ext>
            </a:extLst>
          </p:cNvPr>
          <p:cNvSpPr>
            <a:spLocks noGrp="1"/>
          </p:cNvSpPr>
          <p:nvPr>
            <p:ph type="ctrTitle"/>
          </p:nvPr>
        </p:nvSpPr>
        <p:spPr>
          <a:xfrm>
            <a:off x="611188" y="908050"/>
            <a:ext cx="7129462" cy="3960813"/>
          </a:xfrm>
        </p:spPr>
        <p:txBody>
          <a:bodyPr/>
          <a:lstStyle/>
          <a:p>
            <a:pPr algn="l" eaLnBrk="1" hangingPunct="1"/>
            <a:r>
              <a:rPr lang="en-ZA" altLang="af-ZA" sz="6000">
                <a:latin typeface="Comic Sans MS" panose="030F0702030302020204" pitchFamily="66" charset="0"/>
              </a:rPr>
              <a:t>      </a:t>
            </a:r>
            <a:r>
              <a:rPr lang="en-ZA" altLang="af-ZA" sz="6700">
                <a:latin typeface="Comic Sans MS" panose="030F0702030302020204" pitchFamily="66" charset="0"/>
              </a:rPr>
              <a:t>My </a:t>
            </a:r>
            <a:br>
              <a:rPr lang="en-ZA" altLang="af-ZA" sz="6700">
                <a:latin typeface="Comic Sans MS" panose="030F0702030302020204" pitchFamily="66" charset="0"/>
              </a:rPr>
            </a:br>
            <a:r>
              <a:rPr lang="en-ZA" altLang="af-ZA" sz="6700">
                <a:latin typeface="Comic Sans MS" panose="030F0702030302020204" pitchFamily="66" charset="0"/>
              </a:rPr>
              <a:t>	   STOMPv2I </a:t>
            </a:r>
            <a:br>
              <a:rPr lang="en-ZA" altLang="af-ZA" sz="6700">
                <a:latin typeface="Comic Sans MS" panose="030F0702030302020204" pitchFamily="66" charset="0"/>
              </a:rPr>
            </a:br>
            <a:r>
              <a:rPr lang="en-ZA" altLang="af-ZA" sz="6700">
                <a:latin typeface="Comic Sans MS" panose="030F0702030302020204" pitchFamily="66" charset="0"/>
              </a:rPr>
              <a:t>				      gids</a:t>
            </a:r>
          </a:p>
        </p:txBody>
      </p:sp>
      <p:sp>
        <p:nvSpPr>
          <p:cNvPr id="7" name="TextBox 6">
            <a:extLst>
              <a:ext uri="{FF2B5EF4-FFF2-40B4-BE49-F238E27FC236}">
                <a16:creationId xmlns:a16="http://schemas.microsoft.com/office/drawing/2014/main" id="{D7BC379F-FAC4-485B-8C1F-F72BEE7A9D4D}"/>
              </a:ext>
            </a:extLst>
          </p:cNvPr>
          <p:cNvSpPr txBox="1"/>
          <p:nvPr/>
        </p:nvSpPr>
        <p:spPr>
          <a:xfrm>
            <a:off x="357188" y="5072063"/>
            <a:ext cx="8429625" cy="584200"/>
          </a:xfrm>
          <a:prstGeom prst="rect">
            <a:avLst/>
          </a:prstGeom>
        </p:spPr>
        <p:style>
          <a:lnRef idx="2">
            <a:schemeClr val="dk1"/>
          </a:lnRef>
          <a:fillRef idx="1">
            <a:schemeClr val="lt1"/>
          </a:fillRef>
          <a:effectRef idx="0">
            <a:schemeClr val="dk1"/>
          </a:effectRef>
          <a:fontRef idx="minor">
            <a:schemeClr val="dk1"/>
          </a:fontRef>
        </p:style>
        <p:txBody>
          <a:bodyPr>
            <a:spAutoFit/>
          </a:bodyPr>
          <a:lstStyle/>
          <a:p>
            <a:pPr eaLnBrk="1" fontAlgn="auto" hangingPunct="1">
              <a:spcBef>
                <a:spcPts val="0"/>
              </a:spcBef>
              <a:spcAft>
                <a:spcPts val="0"/>
              </a:spcAft>
              <a:defRPr/>
            </a:pPr>
            <a:r>
              <a:rPr lang="af-ZA" sz="3200" dirty="0">
                <a:latin typeface="Lucida Handwriting" pitchFamily="66" charset="0"/>
              </a:rPr>
              <a:t>Basiese Afrikaanse Sinskonstruksie</a:t>
            </a:r>
          </a:p>
        </p:txBody>
      </p:sp>
    </p:spTree>
  </p:cSld>
  <p:clrMapOvr>
    <a:masterClrMapping/>
  </p:clrMapOvr>
  <p:transition spd="slow">
    <p:push dir="u"/>
    <p:sndAc>
      <p:stSnd>
        <p:snd r:embed="rId3" name="chimes.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2000"/>
                                        <p:tgtEl>
                                          <p:spTgt spid="2"/>
                                        </p:tgtEl>
                                      </p:cBhvr>
                                    </p:animEffect>
                                  </p:childTnLst>
                                </p:cTn>
                              </p:par>
                            </p:childTnLst>
                          </p:cTn>
                        </p:par>
                        <p:par>
                          <p:cTn id="8" fill="hold" nodeType="afterGroup">
                            <p:stCondLst>
                              <p:cond delay="2000"/>
                            </p:stCondLst>
                            <p:childTnLst>
                              <p:par>
                                <p:cTn id="9" presetID="49" presetClass="entr" presetSubtype="0" decel="10000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p:cTn id="11" dur="2000" fill="hold"/>
                                        <p:tgtEl>
                                          <p:spTgt spid="7"/>
                                        </p:tgtEl>
                                        <p:attrNameLst>
                                          <p:attrName>ppt_w</p:attrName>
                                        </p:attrNameLst>
                                      </p:cBhvr>
                                      <p:tavLst>
                                        <p:tav tm="0">
                                          <p:val>
                                            <p:fltVal val="0"/>
                                          </p:val>
                                        </p:tav>
                                        <p:tav tm="100000">
                                          <p:val>
                                            <p:strVal val="#ppt_w"/>
                                          </p:val>
                                        </p:tav>
                                      </p:tavLst>
                                    </p:anim>
                                    <p:anim calcmode="lin" valueType="num">
                                      <p:cBhvr>
                                        <p:cTn id="12" dur="2000" fill="hold"/>
                                        <p:tgtEl>
                                          <p:spTgt spid="7"/>
                                        </p:tgtEl>
                                        <p:attrNameLst>
                                          <p:attrName>ppt_h</p:attrName>
                                        </p:attrNameLst>
                                      </p:cBhvr>
                                      <p:tavLst>
                                        <p:tav tm="0">
                                          <p:val>
                                            <p:fltVal val="0"/>
                                          </p:val>
                                        </p:tav>
                                        <p:tav tm="100000">
                                          <p:val>
                                            <p:strVal val="#ppt_h"/>
                                          </p:val>
                                        </p:tav>
                                      </p:tavLst>
                                    </p:anim>
                                    <p:anim calcmode="lin" valueType="num">
                                      <p:cBhvr>
                                        <p:cTn id="13" dur="2000" fill="hold"/>
                                        <p:tgtEl>
                                          <p:spTgt spid="7"/>
                                        </p:tgtEl>
                                        <p:attrNameLst>
                                          <p:attrName>style.rotation</p:attrName>
                                        </p:attrNameLst>
                                      </p:cBhvr>
                                      <p:tavLst>
                                        <p:tav tm="0">
                                          <p:val>
                                            <p:fltVal val="360"/>
                                          </p:val>
                                        </p:tav>
                                        <p:tav tm="100000">
                                          <p:val>
                                            <p:fltVal val="0"/>
                                          </p:val>
                                        </p:tav>
                                      </p:tavLst>
                                    </p:anim>
                                    <p:animEffect transition="in" filter="fade">
                                      <p:cBhvr>
                                        <p:cTn id="14"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a:extLst>
              <a:ext uri="{FF2B5EF4-FFF2-40B4-BE49-F238E27FC236}">
                <a16:creationId xmlns:a16="http://schemas.microsoft.com/office/drawing/2014/main" id="{AEC07A99-F2D3-4F7B-A1BD-3C095E1C49B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428750"/>
            <a:ext cx="3394075" cy="468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315" name="Picture 4">
            <a:extLst>
              <a:ext uri="{FF2B5EF4-FFF2-40B4-BE49-F238E27FC236}">
                <a16:creationId xmlns:a16="http://schemas.microsoft.com/office/drawing/2014/main" id="{8DF41B33-6209-4C0E-81A0-28B56475EC1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2120900" cy="222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6" name="Picture 3">
            <a:extLst>
              <a:ext uri="{FF2B5EF4-FFF2-40B4-BE49-F238E27FC236}">
                <a16:creationId xmlns:a16="http://schemas.microsoft.com/office/drawing/2014/main" id="{65584A9B-729C-4851-9690-BA57471EC26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689725" y="4313238"/>
            <a:ext cx="2454275" cy="2571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ounded Rectangular Callout 6">
            <a:extLst>
              <a:ext uri="{FF2B5EF4-FFF2-40B4-BE49-F238E27FC236}">
                <a16:creationId xmlns:a16="http://schemas.microsoft.com/office/drawing/2014/main" id="{388CDDE2-94B3-4BE0-AD0F-2BE3A8143796}"/>
              </a:ext>
            </a:extLst>
          </p:cNvPr>
          <p:cNvSpPr/>
          <p:nvPr/>
        </p:nvSpPr>
        <p:spPr>
          <a:xfrm>
            <a:off x="4398963" y="349250"/>
            <a:ext cx="4392612" cy="1873250"/>
          </a:xfrm>
          <a:prstGeom prst="wedgeRoundRectCallout">
            <a:avLst>
              <a:gd name="adj1" fmla="val -86526"/>
              <a:gd name="adj2" fmla="val 90090"/>
              <a:gd name="adj3" fmla="val 16667"/>
            </a:avLst>
          </a:prstGeom>
          <a:solidFill>
            <a:srgbClr val="ED27D1"/>
          </a:solidFill>
        </p:spPr>
        <p:style>
          <a:lnRef idx="3">
            <a:schemeClr val="lt1"/>
          </a:lnRef>
          <a:fillRef idx="1">
            <a:schemeClr val="accent3"/>
          </a:fillRef>
          <a:effectRef idx="1">
            <a:schemeClr val="accent3"/>
          </a:effectRef>
          <a:fontRef idx="minor">
            <a:schemeClr val="lt1"/>
          </a:fontRef>
        </p:style>
        <p:txBody>
          <a:bodyPr anchor="ctr"/>
          <a:lstStyle/>
          <a:p>
            <a:pPr algn="ctr" eaLnBrk="1" fontAlgn="auto" hangingPunct="1">
              <a:spcBef>
                <a:spcPts val="0"/>
              </a:spcBef>
              <a:spcAft>
                <a:spcPts val="0"/>
              </a:spcAft>
              <a:defRPr/>
            </a:pPr>
            <a:r>
              <a:rPr lang="en-ZA" sz="3200" dirty="0"/>
              <a:t>As </a:t>
            </a:r>
            <a:r>
              <a:rPr lang="en-ZA" sz="3200" dirty="0" err="1"/>
              <a:t>jy</a:t>
            </a:r>
            <a:r>
              <a:rPr lang="en-ZA" sz="3200" dirty="0"/>
              <a:t> STOMPI ken, is die </a:t>
            </a:r>
            <a:r>
              <a:rPr lang="en-ZA" sz="3200" dirty="0" err="1"/>
              <a:t>vrae</a:t>
            </a:r>
            <a:r>
              <a:rPr lang="en-ZA" sz="3200" dirty="0"/>
              <a:t> </a:t>
            </a:r>
            <a:r>
              <a:rPr lang="en-ZA" sz="3200" dirty="0" err="1"/>
              <a:t>eenvoudig</a:t>
            </a:r>
            <a:r>
              <a:rPr lang="en-ZA" sz="3200" dirty="0"/>
              <a:t> </a:t>
            </a:r>
            <a:r>
              <a:rPr lang="en-ZA" sz="3200" dirty="0" err="1"/>
              <a:t>om</a:t>
            </a:r>
            <a:r>
              <a:rPr lang="en-ZA" sz="3200" dirty="0"/>
              <a:t> </a:t>
            </a:r>
            <a:r>
              <a:rPr lang="en-ZA" sz="3200" dirty="0" err="1"/>
              <a:t>te</a:t>
            </a:r>
            <a:r>
              <a:rPr lang="en-ZA" sz="3200" dirty="0"/>
              <a:t> </a:t>
            </a:r>
            <a:r>
              <a:rPr lang="en-ZA" sz="3200" dirty="0" err="1"/>
              <a:t>beantwoord</a:t>
            </a:r>
            <a:r>
              <a:rPr lang="en-ZA" sz="3200" dirty="0"/>
              <a:t>!</a:t>
            </a:r>
          </a:p>
        </p:txBody>
      </p:sp>
      <p:sp>
        <p:nvSpPr>
          <p:cNvPr id="9" name="Rounded Rectangular Callout 8">
            <a:extLst>
              <a:ext uri="{FF2B5EF4-FFF2-40B4-BE49-F238E27FC236}">
                <a16:creationId xmlns:a16="http://schemas.microsoft.com/office/drawing/2014/main" id="{8CFDA5F0-2ABD-4A69-9274-EECB0CEDD809}"/>
              </a:ext>
            </a:extLst>
          </p:cNvPr>
          <p:cNvSpPr/>
          <p:nvPr/>
        </p:nvSpPr>
        <p:spPr>
          <a:xfrm>
            <a:off x="3924300" y="3141663"/>
            <a:ext cx="3632200" cy="1943100"/>
          </a:xfrm>
          <a:prstGeom prst="wedgeRoundRectCallout">
            <a:avLst>
              <a:gd name="adj1" fmla="val -86479"/>
              <a:gd name="adj2" fmla="val -54059"/>
              <a:gd name="adj3" fmla="val 16667"/>
            </a:avLst>
          </a:prstGeom>
        </p:spPr>
        <p:style>
          <a:lnRef idx="3">
            <a:schemeClr val="lt1"/>
          </a:lnRef>
          <a:fillRef idx="1">
            <a:schemeClr val="accent4"/>
          </a:fillRef>
          <a:effectRef idx="1">
            <a:schemeClr val="accent4"/>
          </a:effectRef>
          <a:fontRef idx="minor">
            <a:schemeClr val="lt1"/>
          </a:fontRef>
        </p:style>
        <p:txBody>
          <a:bodyPr anchor="ctr"/>
          <a:lstStyle/>
          <a:p>
            <a:pPr algn="ctr" eaLnBrk="1" fontAlgn="auto" hangingPunct="1">
              <a:spcBef>
                <a:spcPts val="0"/>
              </a:spcBef>
              <a:spcAft>
                <a:spcPts val="0"/>
              </a:spcAft>
              <a:defRPr/>
            </a:pPr>
            <a:r>
              <a:rPr lang="en-ZA" sz="3200" dirty="0" err="1"/>
              <a:t>Kom</a:t>
            </a:r>
            <a:r>
              <a:rPr lang="en-ZA" sz="3200" dirty="0"/>
              <a:t> </a:t>
            </a:r>
            <a:r>
              <a:rPr lang="en-ZA" sz="3200" dirty="0" err="1"/>
              <a:t>ons</a:t>
            </a:r>
            <a:r>
              <a:rPr lang="en-ZA" sz="3200" dirty="0"/>
              <a:t> </a:t>
            </a:r>
            <a:r>
              <a:rPr lang="en-ZA" sz="3200" dirty="0" err="1"/>
              <a:t>kyk</a:t>
            </a:r>
            <a:r>
              <a:rPr lang="en-ZA" sz="3200" dirty="0"/>
              <a:t> </a:t>
            </a:r>
            <a:r>
              <a:rPr lang="en-ZA" sz="3200" dirty="0" err="1"/>
              <a:t>na</a:t>
            </a:r>
            <a:r>
              <a:rPr lang="en-ZA" sz="3200" dirty="0"/>
              <a:t> die </a:t>
            </a:r>
            <a:r>
              <a:rPr lang="en-ZA" sz="3200" dirty="0" err="1"/>
              <a:t>verskillende</a:t>
            </a:r>
            <a:r>
              <a:rPr lang="en-ZA" sz="3200" dirty="0"/>
              <a:t> dele van STOMPI op </a:t>
            </a:r>
            <a:r>
              <a:rPr lang="en-ZA" sz="3200" dirty="0" err="1"/>
              <a:t>hul</a:t>
            </a:r>
            <a:r>
              <a:rPr lang="en-ZA" sz="3200" dirty="0"/>
              <a:t> </a:t>
            </a:r>
            <a:r>
              <a:rPr lang="en-ZA" sz="3200" dirty="0" err="1"/>
              <a:t>eie</a:t>
            </a:r>
            <a:r>
              <a:rPr lang="en-ZA" sz="3200" dirty="0"/>
              <a:t>!</a:t>
            </a:r>
          </a:p>
        </p:txBody>
      </p:sp>
    </p:spTree>
  </p:cSld>
  <p:clrMapOvr>
    <a:masterClrMapping/>
  </p:clrMapOvr>
  <p:transition spd="slow">
    <p:push dir="u"/>
    <p:sndAc>
      <p:stSnd>
        <p:snd r:embed="rId2" name="chimes.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2" presetClass="emph" presetSubtype="0" fill="hold" nodeType="afterEffect">
                                  <p:stCondLst>
                                    <p:cond delay="0"/>
                                  </p:stCondLst>
                                  <p:childTnLst>
                                    <p:animRot by="120000">
                                      <p:cBhvr>
                                        <p:cTn id="6" dur="200" fill="hold">
                                          <p:stCondLst>
                                            <p:cond delay="0"/>
                                          </p:stCondLst>
                                        </p:cTn>
                                        <p:tgtEl>
                                          <p:spTgt spid="2050"/>
                                        </p:tgtEl>
                                        <p:attrNameLst>
                                          <p:attrName>r</p:attrName>
                                        </p:attrNameLst>
                                      </p:cBhvr>
                                    </p:animRot>
                                    <p:animRot by="-240000">
                                      <p:cBhvr>
                                        <p:cTn id="7" dur="400" fill="hold">
                                          <p:stCondLst>
                                            <p:cond delay="400"/>
                                          </p:stCondLst>
                                        </p:cTn>
                                        <p:tgtEl>
                                          <p:spTgt spid="2050"/>
                                        </p:tgtEl>
                                        <p:attrNameLst>
                                          <p:attrName>r</p:attrName>
                                        </p:attrNameLst>
                                      </p:cBhvr>
                                    </p:animRot>
                                    <p:animRot by="240000">
                                      <p:cBhvr>
                                        <p:cTn id="8" dur="400" fill="hold">
                                          <p:stCondLst>
                                            <p:cond delay="800"/>
                                          </p:stCondLst>
                                        </p:cTn>
                                        <p:tgtEl>
                                          <p:spTgt spid="2050"/>
                                        </p:tgtEl>
                                        <p:attrNameLst>
                                          <p:attrName>r</p:attrName>
                                        </p:attrNameLst>
                                      </p:cBhvr>
                                    </p:animRot>
                                    <p:animRot by="-240000">
                                      <p:cBhvr>
                                        <p:cTn id="9" dur="400" fill="hold">
                                          <p:stCondLst>
                                            <p:cond delay="1200"/>
                                          </p:stCondLst>
                                        </p:cTn>
                                        <p:tgtEl>
                                          <p:spTgt spid="2050"/>
                                        </p:tgtEl>
                                        <p:attrNameLst>
                                          <p:attrName>r</p:attrName>
                                        </p:attrNameLst>
                                      </p:cBhvr>
                                    </p:animRot>
                                    <p:animRot by="120000">
                                      <p:cBhvr>
                                        <p:cTn id="10" dur="400" fill="hold">
                                          <p:stCondLst>
                                            <p:cond delay="1600"/>
                                          </p:stCondLst>
                                        </p:cTn>
                                        <p:tgtEl>
                                          <p:spTgt spid="2050"/>
                                        </p:tgtEl>
                                        <p:attrNameLst>
                                          <p:attrName>r</p:attrName>
                                        </p:attrNameLst>
                                      </p:cBhvr>
                                    </p:animRot>
                                  </p:childTnLst>
                                </p:cTn>
                              </p:par>
                            </p:childTnLst>
                          </p:cTn>
                        </p:par>
                        <p:par>
                          <p:cTn id="11" fill="hold" nodeType="afterGroup">
                            <p:stCondLst>
                              <p:cond delay="2000"/>
                            </p:stCondLst>
                            <p:childTnLst>
                              <p:par>
                                <p:cTn id="12" presetID="45" presetClass="entr" presetSubtype="0" fill="hold" grpId="0" nodeType="after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2000"/>
                                        <p:tgtEl>
                                          <p:spTgt spid="7"/>
                                        </p:tgtEl>
                                      </p:cBhvr>
                                    </p:animEffect>
                                    <p:anim calcmode="lin" valueType="num">
                                      <p:cBhvr>
                                        <p:cTn id="15" dur="2000" fill="hold"/>
                                        <p:tgtEl>
                                          <p:spTgt spid="7"/>
                                        </p:tgtEl>
                                        <p:attrNameLst>
                                          <p:attrName>ppt_w</p:attrName>
                                        </p:attrNameLst>
                                      </p:cBhvr>
                                      <p:tavLst>
                                        <p:tav tm="0" fmla="#ppt_w*sin(2.5*pi*$)">
                                          <p:val>
                                            <p:fltVal val="0"/>
                                          </p:val>
                                        </p:tav>
                                        <p:tav tm="100000">
                                          <p:val>
                                            <p:fltVal val="1"/>
                                          </p:val>
                                        </p:tav>
                                      </p:tavLst>
                                    </p:anim>
                                    <p:anim calcmode="lin" valueType="num">
                                      <p:cBhvr>
                                        <p:cTn id="16" dur="2000" fill="hold"/>
                                        <p:tgtEl>
                                          <p:spTgt spid="7"/>
                                        </p:tgtEl>
                                        <p:attrNameLst>
                                          <p:attrName>ppt_h</p:attrName>
                                        </p:attrNameLst>
                                      </p:cBhvr>
                                      <p:tavLst>
                                        <p:tav tm="0">
                                          <p:val>
                                            <p:strVal val="#ppt_h"/>
                                          </p:val>
                                        </p:tav>
                                        <p:tav tm="100000">
                                          <p:val>
                                            <p:strVal val="#ppt_h"/>
                                          </p:val>
                                        </p:tav>
                                      </p:tavLst>
                                    </p:anim>
                                  </p:childTnLst>
                                </p:cTn>
                              </p:par>
                            </p:childTnLst>
                          </p:cTn>
                        </p:par>
                        <p:par>
                          <p:cTn id="17" fill="hold" nodeType="afterGroup">
                            <p:stCondLst>
                              <p:cond delay="4000"/>
                            </p:stCondLst>
                            <p:childTnLst>
                              <p:par>
                                <p:cTn id="18" presetID="45" presetClass="entr" presetSubtype="0" fill="hold" grpId="0" nodeType="afterEffect">
                                  <p:stCondLst>
                                    <p:cond delay="0"/>
                                  </p:stCondLst>
                                  <p:childTnLst>
                                    <p:set>
                                      <p:cBhvr>
                                        <p:cTn id="19" dur="1" fill="hold">
                                          <p:stCondLst>
                                            <p:cond delay="0"/>
                                          </p:stCondLst>
                                        </p:cTn>
                                        <p:tgtEl>
                                          <p:spTgt spid="9"/>
                                        </p:tgtEl>
                                        <p:attrNameLst>
                                          <p:attrName>style.visibility</p:attrName>
                                        </p:attrNameLst>
                                      </p:cBhvr>
                                      <p:to>
                                        <p:strVal val="visible"/>
                                      </p:to>
                                    </p:set>
                                    <p:animEffect transition="in" filter="fade">
                                      <p:cBhvr>
                                        <p:cTn id="20" dur="2000"/>
                                        <p:tgtEl>
                                          <p:spTgt spid="9"/>
                                        </p:tgtEl>
                                      </p:cBhvr>
                                    </p:animEffect>
                                    <p:anim calcmode="lin" valueType="num">
                                      <p:cBhvr>
                                        <p:cTn id="21" dur="2000" fill="hold"/>
                                        <p:tgtEl>
                                          <p:spTgt spid="9"/>
                                        </p:tgtEl>
                                        <p:attrNameLst>
                                          <p:attrName>ppt_w</p:attrName>
                                        </p:attrNameLst>
                                      </p:cBhvr>
                                      <p:tavLst>
                                        <p:tav tm="0" fmla="#ppt_w*sin(2.5*pi*$)">
                                          <p:val>
                                            <p:fltVal val="0"/>
                                          </p:val>
                                        </p:tav>
                                        <p:tav tm="100000">
                                          <p:val>
                                            <p:fltVal val="1"/>
                                          </p:val>
                                        </p:tav>
                                      </p:tavLst>
                                    </p:anim>
                                    <p:anim calcmode="lin" valueType="num">
                                      <p:cBhvr>
                                        <p:cTn id="22" dur="2000" fill="hold"/>
                                        <p:tgtEl>
                                          <p:spTgt spid="9"/>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4">
            <a:extLst>
              <a:ext uri="{FF2B5EF4-FFF2-40B4-BE49-F238E27FC236}">
                <a16:creationId xmlns:a16="http://schemas.microsoft.com/office/drawing/2014/main" id="{B71AAD7A-7D09-4E3B-A689-B1F35A220D2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813" y="4737100"/>
            <a:ext cx="2222500" cy="2120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39" name="Picture 3">
            <a:extLst>
              <a:ext uri="{FF2B5EF4-FFF2-40B4-BE49-F238E27FC236}">
                <a16:creationId xmlns:a16="http://schemas.microsoft.com/office/drawing/2014/main" id="{19BC356D-C2D4-45B5-9D92-236040D7C58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245350" y="4868863"/>
            <a:ext cx="1898650" cy="198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a:extLst>
              <a:ext uri="{FF2B5EF4-FFF2-40B4-BE49-F238E27FC236}">
                <a16:creationId xmlns:a16="http://schemas.microsoft.com/office/drawing/2014/main" id="{DEB6A2FC-5986-4D43-8668-FDF3A58FEDC4}"/>
              </a:ext>
            </a:extLst>
          </p:cNvPr>
          <p:cNvSpPr/>
          <p:nvPr/>
        </p:nvSpPr>
        <p:spPr>
          <a:xfrm>
            <a:off x="24271" y="-603448"/>
            <a:ext cx="2130030" cy="3770263"/>
          </a:xfrm>
          <a:prstGeom prst="rect">
            <a:avLst/>
          </a:prstGeom>
          <a:noFill/>
        </p:spPr>
        <p:txBody>
          <a:bodyPr>
            <a:spAutoFit/>
          </a:bodyPr>
          <a:lstStyle/>
          <a:p>
            <a:pPr algn="ctr" eaLnBrk="1" fontAlgn="auto" hangingPunct="1">
              <a:spcBef>
                <a:spcPts val="0"/>
              </a:spcBef>
              <a:spcAft>
                <a:spcPts val="0"/>
              </a:spcAft>
              <a:defRPr/>
            </a:pPr>
            <a:r>
              <a:rPr lang="en-US" sz="23900" b="1" dirty="0">
                <a:ln w="17780" cmpd="sng">
                  <a:solidFill>
                    <a:srgbClr val="FFFFFF"/>
                  </a:solidFill>
                  <a:prstDash val="solid"/>
                  <a:miter lim="800000"/>
                </a:ln>
                <a:solidFill>
                  <a:srgbClr val="00B0F0"/>
                </a:solidFill>
                <a:effectLst>
                  <a:outerShdw blurRad="50800" algn="tl" rotWithShape="0">
                    <a:srgbClr val="000000"/>
                  </a:outerShdw>
                </a:effectLst>
                <a:latin typeface="+mn-lt"/>
                <a:cs typeface="+mn-cs"/>
              </a:rPr>
              <a:t>S</a:t>
            </a:r>
          </a:p>
        </p:txBody>
      </p:sp>
      <p:sp>
        <p:nvSpPr>
          <p:cNvPr id="14341" name="TextBox 6">
            <a:extLst>
              <a:ext uri="{FF2B5EF4-FFF2-40B4-BE49-F238E27FC236}">
                <a16:creationId xmlns:a16="http://schemas.microsoft.com/office/drawing/2014/main" id="{012F94D7-A10E-47F3-AAC9-522E9B365719}"/>
              </a:ext>
            </a:extLst>
          </p:cNvPr>
          <p:cNvSpPr txBox="1">
            <a:spLocks noChangeArrowheads="1"/>
          </p:cNvSpPr>
          <p:nvPr/>
        </p:nvSpPr>
        <p:spPr bwMode="auto">
          <a:xfrm>
            <a:off x="1619250" y="333375"/>
            <a:ext cx="6840538"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ZA" altLang="af-ZA" sz="4400"/>
              <a:t>ubject 	OF	Onderwerp</a:t>
            </a:r>
          </a:p>
        </p:txBody>
      </p:sp>
      <p:sp>
        <p:nvSpPr>
          <p:cNvPr id="2" name="Rectangle 1">
            <a:extLst>
              <a:ext uri="{FF2B5EF4-FFF2-40B4-BE49-F238E27FC236}">
                <a16:creationId xmlns:a16="http://schemas.microsoft.com/office/drawing/2014/main" id="{978C551A-76DC-4FCB-B4DA-56FF028E372A}"/>
              </a:ext>
            </a:extLst>
          </p:cNvPr>
          <p:cNvSpPr>
            <a:spLocks noChangeArrowheads="1"/>
          </p:cNvSpPr>
          <p:nvPr/>
        </p:nvSpPr>
        <p:spPr bwMode="auto">
          <a:xfrm>
            <a:off x="1903413" y="1557338"/>
            <a:ext cx="7208837" cy="1338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 typeface="Wingdings" panose="05000000000000000000" pitchFamily="2" charset="2"/>
              <a:buChar char="q"/>
            </a:pPr>
            <a:r>
              <a:rPr lang="en-ZA" altLang="af-ZA" sz="2700"/>
              <a:t>Staan gewoonlik eerste in die sin.</a:t>
            </a:r>
          </a:p>
          <a:p>
            <a:pPr eaLnBrk="1" hangingPunct="1">
              <a:spcBef>
                <a:spcPct val="0"/>
              </a:spcBef>
              <a:buFont typeface="Wingdings" panose="05000000000000000000" pitchFamily="2" charset="2"/>
              <a:buChar char="q"/>
            </a:pPr>
            <a:r>
              <a:rPr lang="en-ZA" altLang="af-ZA" sz="2700"/>
              <a:t>Die onderwerp is dit waaroor die sin gaan.</a:t>
            </a:r>
          </a:p>
          <a:p>
            <a:pPr eaLnBrk="1" hangingPunct="1">
              <a:spcBef>
                <a:spcPct val="0"/>
              </a:spcBef>
              <a:buFont typeface="Wingdings" panose="05000000000000000000" pitchFamily="2" charset="2"/>
              <a:buChar char="q"/>
            </a:pPr>
            <a:r>
              <a:rPr lang="en-ZA" altLang="af-ZA" sz="2700"/>
              <a:t>Die onderwerp is gewoonlik die </a:t>
            </a:r>
            <a:r>
              <a:rPr lang="en-ZA" altLang="af-ZA" sz="2700" b="1"/>
              <a:t>WIE</a:t>
            </a:r>
            <a:r>
              <a:rPr lang="en-ZA" altLang="af-ZA" sz="2700"/>
              <a:t> of die </a:t>
            </a:r>
            <a:r>
              <a:rPr lang="en-ZA" altLang="af-ZA" sz="2700" b="1"/>
              <a:t>WAT</a:t>
            </a:r>
            <a:r>
              <a:rPr lang="en-ZA" altLang="af-ZA" sz="2700"/>
              <a:t>.</a:t>
            </a:r>
          </a:p>
        </p:txBody>
      </p:sp>
      <p:sp>
        <p:nvSpPr>
          <p:cNvPr id="9" name="Rounded Rectangle 8">
            <a:extLst>
              <a:ext uri="{FF2B5EF4-FFF2-40B4-BE49-F238E27FC236}">
                <a16:creationId xmlns:a16="http://schemas.microsoft.com/office/drawing/2014/main" id="{FD06A565-876B-4309-BE30-959123898CB9}"/>
              </a:ext>
            </a:extLst>
          </p:cNvPr>
          <p:cNvSpPr/>
          <p:nvPr/>
        </p:nvSpPr>
        <p:spPr>
          <a:xfrm>
            <a:off x="1763713" y="4370388"/>
            <a:ext cx="1439862" cy="503237"/>
          </a:xfrm>
          <a:prstGeom prst="roundRect">
            <a:avLst/>
          </a:prstGeom>
          <a:solidFill>
            <a:srgbClr val="00B0F0"/>
          </a:solidFill>
        </p:spPr>
        <p:style>
          <a:lnRef idx="2">
            <a:schemeClr val="accent5">
              <a:shade val="50000"/>
            </a:schemeClr>
          </a:lnRef>
          <a:fillRef idx="1">
            <a:schemeClr val="accent5"/>
          </a:fillRef>
          <a:effectRef idx="0">
            <a:schemeClr val="accent5"/>
          </a:effectRef>
          <a:fontRef idx="minor">
            <a:schemeClr val="lt1"/>
          </a:fontRef>
        </p:style>
        <p:txBody>
          <a:bodyPr anchor="ctr"/>
          <a:lstStyle/>
          <a:p>
            <a:pPr algn="ctr" eaLnBrk="1" fontAlgn="auto" hangingPunct="1">
              <a:spcBef>
                <a:spcPts val="0"/>
              </a:spcBef>
              <a:spcAft>
                <a:spcPts val="0"/>
              </a:spcAft>
              <a:defRPr/>
            </a:pPr>
            <a:endParaRPr lang="en-ZA"/>
          </a:p>
        </p:txBody>
      </p:sp>
      <p:sp>
        <p:nvSpPr>
          <p:cNvPr id="8" name="Rectangle 7">
            <a:extLst>
              <a:ext uri="{FF2B5EF4-FFF2-40B4-BE49-F238E27FC236}">
                <a16:creationId xmlns:a16="http://schemas.microsoft.com/office/drawing/2014/main" id="{D6E5283B-6E82-45A3-89E2-A0584A7FA815}"/>
              </a:ext>
            </a:extLst>
          </p:cNvPr>
          <p:cNvSpPr>
            <a:spLocks noChangeArrowheads="1"/>
          </p:cNvSpPr>
          <p:nvPr/>
        </p:nvSpPr>
        <p:spPr bwMode="auto">
          <a:xfrm>
            <a:off x="1635125" y="4340225"/>
            <a:ext cx="6176963" cy="1076325"/>
          </a:xfrm>
          <a:prstGeom prst="rect">
            <a:avLst/>
          </a:prstGeom>
          <a:noFill/>
          <a:ln w="571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ZA" altLang="af-ZA"/>
              <a:t>Die seun het gister sy rugbybal hard oor die pale geskop om te oefen.</a:t>
            </a:r>
          </a:p>
        </p:txBody>
      </p:sp>
      <p:sp>
        <p:nvSpPr>
          <p:cNvPr id="14345" name="TextBox 9">
            <a:extLst>
              <a:ext uri="{FF2B5EF4-FFF2-40B4-BE49-F238E27FC236}">
                <a16:creationId xmlns:a16="http://schemas.microsoft.com/office/drawing/2014/main" id="{1D8591B5-7466-4D92-8074-623671F9EF2B}"/>
              </a:ext>
            </a:extLst>
          </p:cNvPr>
          <p:cNvSpPr txBox="1">
            <a:spLocks noChangeArrowheads="1"/>
          </p:cNvSpPr>
          <p:nvPr/>
        </p:nvSpPr>
        <p:spPr bwMode="auto">
          <a:xfrm>
            <a:off x="2246313" y="3573463"/>
            <a:ext cx="2109787"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ZA" altLang="af-ZA" sz="1800"/>
          </a:p>
        </p:txBody>
      </p:sp>
      <p:sp>
        <p:nvSpPr>
          <p:cNvPr id="11" name="TextBox 10">
            <a:extLst>
              <a:ext uri="{FF2B5EF4-FFF2-40B4-BE49-F238E27FC236}">
                <a16:creationId xmlns:a16="http://schemas.microsoft.com/office/drawing/2014/main" id="{D4D5C9E9-68BA-4703-9D99-9A32AD876CFB}"/>
              </a:ext>
            </a:extLst>
          </p:cNvPr>
          <p:cNvSpPr txBox="1"/>
          <p:nvPr/>
        </p:nvSpPr>
        <p:spPr>
          <a:xfrm>
            <a:off x="127437" y="2895620"/>
            <a:ext cx="4361792" cy="1200329"/>
          </a:xfrm>
          <a:prstGeom prst="rect">
            <a:avLst/>
          </a:prstGeom>
          <a:noFill/>
        </p:spPr>
        <p:txBody>
          <a:bodyPr>
            <a:spAutoFit/>
          </a:bodyPr>
          <a:lstStyle/>
          <a:p>
            <a:pPr eaLnBrk="1" fontAlgn="auto" hangingPunct="1">
              <a:spcBef>
                <a:spcPts val="0"/>
              </a:spcBef>
              <a:spcAft>
                <a:spcPts val="0"/>
              </a:spcAft>
              <a:defRPr/>
            </a:pPr>
            <a:r>
              <a:rPr lang="en-ZA" sz="7200" b="1" dirty="0">
                <a:ln w="1905"/>
                <a:solidFill>
                  <a:srgbClr val="00B0F0"/>
                </a:solidFill>
                <a:effectLst>
                  <a:innerShdw blurRad="69850" dist="43180" dir="5400000">
                    <a:srgbClr val="000000">
                      <a:alpha val="65000"/>
                    </a:srgbClr>
                  </a:innerShdw>
                </a:effectLst>
                <a:latin typeface="+mn-lt"/>
                <a:cs typeface="+mn-cs"/>
              </a:rPr>
              <a:t>DIE SEUN</a:t>
            </a:r>
          </a:p>
        </p:txBody>
      </p:sp>
      <p:cxnSp>
        <p:nvCxnSpPr>
          <p:cNvPr id="13" name="Straight Arrow Connector 12">
            <a:extLst>
              <a:ext uri="{FF2B5EF4-FFF2-40B4-BE49-F238E27FC236}">
                <a16:creationId xmlns:a16="http://schemas.microsoft.com/office/drawing/2014/main" id="{E5DAB371-56E2-44A9-B5B0-04DE6A59A585}"/>
              </a:ext>
            </a:extLst>
          </p:cNvPr>
          <p:cNvCxnSpPr>
            <a:stCxn id="9" idx="0"/>
          </p:cNvCxnSpPr>
          <p:nvPr/>
        </p:nvCxnSpPr>
        <p:spPr>
          <a:xfrm flipH="1" flipV="1">
            <a:off x="1903413" y="3833813"/>
            <a:ext cx="581025" cy="536575"/>
          </a:xfrm>
          <a:prstGeom prst="straightConnector1">
            <a:avLst/>
          </a:prstGeom>
          <a:ln w="76200">
            <a:solidFill>
              <a:srgbClr val="00B0F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p:push dir="u"/>
    <p:sndAc>
      <p:stSnd>
        <p:snd r:embed="rId2" name="chimes.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2"/>
                                        </p:tgtEl>
                                        <p:attrNameLst>
                                          <p:attrName>ppt_y</p:attrName>
                                        </p:attrNameLst>
                                      </p:cBhvr>
                                      <p:tavLst>
                                        <p:tav tm="0">
                                          <p:val>
                                            <p:strVal val="#ppt_y"/>
                                          </p:val>
                                        </p:tav>
                                        <p:tav tm="100000">
                                          <p:val>
                                            <p:strVal val="#ppt_y"/>
                                          </p:val>
                                        </p:tav>
                                      </p:tavLst>
                                    </p:anim>
                                    <p:anim calcmode="lin" valueType="num">
                                      <p:cBhvr>
                                        <p:cTn id="9" dur="5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2"/>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42" presetClass="entr" presetSubtype="0" fill="hold" grpId="0" nodeType="click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fade">
                                      <p:cBhvr>
                                        <p:cTn id="16" dur="1000"/>
                                        <p:tgtEl>
                                          <p:spTgt spid="8"/>
                                        </p:tgtEl>
                                      </p:cBhvr>
                                    </p:animEffect>
                                    <p:anim calcmode="lin" valueType="num">
                                      <p:cBhvr>
                                        <p:cTn id="17" dur="1000" fill="hold"/>
                                        <p:tgtEl>
                                          <p:spTgt spid="8"/>
                                        </p:tgtEl>
                                        <p:attrNameLst>
                                          <p:attrName>ppt_x</p:attrName>
                                        </p:attrNameLst>
                                      </p:cBhvr>
                                      <p:tavLst>
                                        <p:tav tm="0">
                                          <p:val>
                                            <p:strVal val="#ppt_x"/>
                                          </p:val>
                                        </p:tav>
                                        <p:tav tm="100000">
                                          <p:val>
                                            <p:strVal val="#ppt_x"/>
                                          </p:val>
                                        </p:tav>
                                      </p:tavLst>
                                    </p:anim>
                                    <p:anim calcmode="lin" valueType="num">
                                      <p:cBhvr>
                                        <p:cTn id="18"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14" presetClass="entr" presetSubtype="1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animEffect transition="in" filter="randombar(horizontal)">
                                      <p:cBhvr>
                                        <p:cTn id="23" dur="500"/>
                                        <p:tgtEl>
                                          <p:spTgt spid="9"/>
                                        </p:tgtEl>
                                      </p:cBhvr>
                                    </p:animEffect>
                                  </p:childTnLst>
                                </p:cTn>
                              </p:par>
                              <p:par>
                                <p:cTn id="24" presetID="14" presetClass="entr" presetSubtype="10" fill="hold" nodeType="withEffect">
                                  <p:stCondLst>
                                    <p:cond delay="0"/>
                                  </p:stCondLst>
                                  <p:childTnLst>
                                    <p:set>
                                      <p:cBhvr>
                                        <p:cTn id="25" dur="1" fill="hold">
                                          <p:stCondLst>
                                            <p:cond delay="0"/>
                                          </p:stCondLst>
                                        </p:cTn>
                                        <p:tgtEl>
                                          <p:spTgt spid="13"/>
                                        </p:tgtEl>
                                        <p:attrNameLst>
                                          <p:attrName>style.visibility</p:attrName>
                                        </p:attrNameLst>
                                      </p:cBhvr>
                                      <p:to>
                                        <p:strVal val="visible"/>
                                      </p:to>
                                    </p:set>
                                    <p:animEffect transition="in" filter="randombar(horizontal)">
                                      <p:cBhvr>
                                        <p:cTn id="26" dur="500"/>
                                        <p:tgtEl>
                                          <p:spTgt spid="13"/>
                                        </p:tgtEl>
                                      </p:cBhvr>
                                    </p:animEffect>
                                  </p:childTnLst>
                                </p:cTn>
                              </p:par>
                              <p:par>
                                <p:cTn id="27" presetID="14" presetClass="entr" presetSubtype="10" fill="hold" nodeType="withEffect">
                                  <p:stCondLst>
                                    <p:cond delay="0"/>
                                  </p:stCondLst>
                                  <p:childTnLst>
                                    <p:set>
                                      <p:cBhvr>
                                        <p:cTn id="28" dur="1" fill="hold">
                                          <p:stCondLst>
                                            <p:cond delay="0"/>
                                          </p:stCondLst>
                                        </p:cTn>
                                        <p:tgtEl>
                                          <p:spTgt spid="11"/>
                                        </p:tgtEl>
                                        <p:attrNameLst>
                                          <p:attrName>style.visibility</p:attrName>
                                        </p:attrNameLst>
                                      </p:cBhvr>
                                      <p:to>
                                        <p:strVal val="visible"/>
                                      </p:to>
                                    </p:set>
                                    <p:animEffect transition="in" filter="randombar(horizontal)">
                                      <p:cBhvr>
                                        <p:cTn id="29"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9" grpId="0" animBg="1"/>
      <p:bldP spid="8"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4">
            <a:extLst>
              <a:ext uri="{FF2B5EF4-FFF2-40B4-BE49-F238E27FC236}">
                <a16:creationId xmlns:a16="http://schemas.microsoft.com/office/drawing/2014/main" id="{0F1428DF-7D82-4AF5-A6A3-DB5B20A6FBF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88" y="5305425"/>
            <a:ext cx="1590676" cy="155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63" name="Picture 3">
            <a:extLst>
              <a:ext uri="{FF2B5EF4-FFF2-40B4-BE49-F238E27FC236}">
                <a16:creationId xmlns:a16="http://schemas.microsoft.com/office/drawing/2014/main" id="{333C9BEF-04A3-40A9-98C8-CA3F24A6AF5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19925" y="4632325"/>
            <a:ext cx="2124075" cy="2225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a:extLst>
              <a:ext uri="{FF2B5EF4-FFF2-40B4-BE49-F238E27FC236}">
                <a16:creationId xmlns:a16="http://schemas.microsoft.com/office/drawing/2014/main" id="{BEDAF126-235E-402F-8997-789CF9601AC9}"/>
              </a:ext>
            </a:extLst>
          </p:cNvPr>
          <p:cNvSpPr/>
          <p:nvPr/>
        </p:nvSpPr>
        <p:spPr>
          <a:xfrm>
            <a:off x="-50800" y="-963488"/>
            <a:ext cx="2147430" cy="3770263"/>
          </a:xfrm>
          <a:prstGeom prst="rect">
            <a:avLst/>
          </a:prstGeom>
          <a:noFill/>
        </p:spPr>
        <p:txBody>
          <a:bodyPr>
            <a:spAutoFit/>
          </a:bodyPr>
          <a:lstStyle/>
          <a:p>
            <a:pPr algn="ctr" eaLnBrk="1" fontAlgn="auto" hangingPunct="1">
              <a:spcBef>
                <a:spcPts val="0"/>
              </a:spcBef>
              <a:spcAft>
                <a:spcPts val="0"/>
              </a:spcAft>
              <a:defRPr/>
            </a:pPr>
            <a:r>
              <a:rPr lang="en-US" sz="23900" b="1" dirty="0">
                <a:ln w="17780" cmpd="sng">
                  <a:solidFill>
                    <a:srgbClr val="FFFFFF"/>
                  </a:solidFill>
                  <a:prstDash val="solid"/>
                  <a:miter lim="800000"/>
                </a:ln>
                <a:solidFill>
                  <a:srgbClr val="66FF33"/>
                </a:solidFill>
                <a:effectLst>
                  <a:outerShdw blurRad="50800" algn="tl" rotWithShape="0">
                    <a:srgbClr val="000000"/>
                  </a:outerShdw>
                </a:effectLst>
                <a:latin typeface="+mn-lt"/>
                <a:cs typeface="+mn-cs"/>
              </a:rPr>
              <a:t>v</a:t>
            </a:r>
          </a:p>
        </p:txBody>
      </p:sp>
      <p:sp>
        <p:nvSpPr>
          <p:cNvPr id="15365" name="TextBox 6">
            <a:extLst>
              <a:ext uri="{FF2B5EF4-FFF2-40B4-BE49-F238E27FC236}">
                <a16:creationId xmlns:a16="http://schemas.microsoft.com/office/drawing/2014/main" id="{03A62074-7F6C-49D1-A447-0CB25ACDBCAF}"/>
              </a:ext>
            </a:extLst>
          </p:cNvPr>
          <p:cNvSpPr txBox="1">
            <a:spLocks noChangeArrowheads="1"/>
          </p:cNvSpPr>
          <p:nvPr/>
        </p:nvSpPr>
        <p:spPr bwMode="auto">
          <a:xfrm>
            <a:off x="1619250" y="333375"/>
            <a:ext cx="6840538"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ZA" altLang="af-ZA" sz="4400"/>
              <a:t>erb 1    OF	Werkwoord 1</a:t>
            </a:r>
          </a:p>
        </p:txBody>
      </p:sp>
      <p:sp>
        <p:nvSpPr>
          <p:cNvPr id="8" name="Rectangle 7">
            <a:extLst>
              <a:ext uri="{FF2B5EF4-FFF2-40B4-BE49-F238E27FC236}">
                <a16:creationId xmlns:a16="http://schemas.microsoft.com/office/drawing/2014/main" id="{7B93F9F7-4F54-42F4-B926-39F9C637C313}"/>
              </a:ext>
            </a:extLst>
          </p:cNvPr>
          <p:cNvSpPr>
            <a:spLocks noChangeArrowheads="1"/>
          </p:cNvSpPr>
          <p:nvPr/>
        </p:nvSpPr>
        <p:spPr bwMode="auto">
          <a:xfrm>
            <a:off x="1589088" y="1130300"/>
            <a:ext cx="7208837" cy="3170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 typeface="Wingdings" panose="05000000000000000000" pitchFamily="2" charset="2"/>
              <a:buChar char="q"/>
            </a:pPr>
            <a:r>
              <a:rPr lang="en-ZA" altLang="af-ZA" sz="2500"/>
              <a:t>Die eerste werkwoord in die sin.</a:t>
            </a:r>
          </a:p>
          <a:p>
            <a:pPr eaLnBrk="1" hangingPunct="1">
              <a:spcBef>
                <a:spcPct val="0"/>
              </a:spcBef>
              <a:buFont typeface="Wingdings" panose="05000000000000000000" pitchFamily="2" charset="2"/>
              <a:buChar char="q"/>
            </a:pPr>
            <a:r>
              <a:rPr lang="en-ZA" altLang="af-ZA" sz="2500"/>
              <a:t>Die werkwoord word in twee groepe verdeel:</a:t>
            </a:r>
          </a:p>
          <a:p>
            <a:pPr eaLnBrk="1" hangingPunct="1">
              <a:spcBef>
                <a:spcPct val="0"/>
              </a:spcBef>
              <a:buFont typeface="Wingdings" panose="05000000000000000000" pitchFamily="2" charset="2"/>
              <a:buChar char="q"/>
            </a:pPr>
            <a:r>
              <a:rPr lang="en-ZA" altLang="af-ZA" sz="2500"/>
              <a:t>Teenwoordige tyd:  Hoofwerkwoord van die sin.  Daar is geen tweede werkwoord nie.</a:t>
            </a:r>
          </a:p>
          <a:p>
            <a:pPr eaLnBrk="1" hangingPunct="1">
              <a:spcBef>
                <a:spcPct val="0"/>
              </a:spcBef>
              <a:buFont typeface="Wingdings" panose="05000000000000000000" pitchFamily="2" charset="2"/>
              <a:buChar char="q"/>
            </a:pPr>
            <a:r>
              <a:rPr lang="en-ZA" altLang="af-ZA" sz="2500"/>
              <a:t>Verlede en toekomende tyd:  die eerste werkwoord is altyd die hulpwerkwoorde in die twee tye.  </a:t>
            </a:r>
          </a:p>
          <a:p>
            <a:pPr eaLnBrk="1" hangingPunct="1">
              <a:spcBef>
                <a:spcPct val="0"/>
              </a:spcBef>
              <a:buFont typeface="Wingdings" panose="05000000000000000000" pitchFamily="2" charset="2"/>
              <a:buChar char="q"/>
            </a:pPr>
            <a:r>
              <a:rPr lang="en-ZA" altLang="af-ZA" sz="2500"/>
              <a:t>Verlede tyd: HET, SOU, WIL, KON, MOES, MOG</a:t>
            </a:r>
          </a:p>
          <a:p>
            <a:pPr eaLnBrk="1" hangingPunct="1">
              <a:spcBef>
                <a:spcPct val="0"/>
              </a:spcBef>
              <a:buFont typeface="Wingdings" panose="05000000000000000000" pitchFamily="2" charset="2"/>
              <a:buChar char="q"/>
            </a:pPr>
            <a:r>
              <a:rPr lang="en-ZA" altLang="af-ZA" sz="2500"/>
              <a:t>Toekomende tyd:  SAL, WIL, KAN, MOET, MAG</a:t>
            </a:r>
          </a:p>
        </p:txBody>
      </p:sp>
      <p:sp>
        <p:nvSpPr>
          <p:cNvPr id="11" name="Rounded Rectangle 10">
            <a:extLst>
              <a:ext uri="{FF2B5EF4-FFF2-40B4-BE49-F238E27FC236}">
                <a16:creationId xmlns:a16="http://schemas.microsoft.com/office/drawing/2014/main" id="{C62FE97B-CD4D-4BCC-A5A3-8E232952EBF3}"/>
              </a:ext>
            </a:extLst>
          </p:cNvPr>
          <p:cNvSpPr/>
          <p:nvPr/>
        </p:nvSpPr>
        <p:spPr>
          <a:xfrm>
            <a:off x="2843213" y="4802188"/>
            <a:ext cx="576262" cy="503237"/>
          </a:xfrm>
          <a:prstGeom prst="roundRect">
            <a:avLst/>
          </a:prstGeom>
          <a:solidFill>
            <a:srgbClr val="66FF33"/>
          </a:solidFill>
        </p:spPr>
        <p:style>
          <a:lnRef idx="2">
            <a:schemeClr val="accent5">
              <a:shade val="50000"/>
            </a:schemeClr>
          </a:lnRef>
          <a:fillRef idx="1">
            <a:schemeClr val="accent5"/>
          </a:fillRef>
          <a:effectRef idx="0">
            <a:schemeClr val="accent5"/>
          </a:effectRef>
          <a:fontRef idx="minor">
            <a:schemeClr val="lt1"/>
          </a:fontRef>
        </p:style>
        <p:txBody>
          <a:bodyPr anchor="ctr"/>
          <a:lstStyle/>
          <a:p>
            <a:pPr algn="ctr" eaLnBrk="1" fontAlgn="auto" hangingPunct="1">
              <a:spcBef>
                <a:spcPts val="0"/>
              </a:spcBef>
              <a:spcAft>
                <a:spcPts val="0"/>
              </a:spcAft>
              <a:defRPr/>
            </a:pPr>
            <a:endParaRPr lang="en-ZA"/>
          </a:p>
        </p:txBody>
      </p:sp>
      <p:sp>
        <p:nvSpPr>
          <p:cNvPr id="10" name="Rectangle 9">
            <a:extLst>
              <a:ext uri="{FF2B5EF4-FFF2-40B4-BE49-F238E27FC236}">
                <a16:creationId xmlns:a16="http://schemas.microsoft.com/office/drawing/2014/main" id="{9B28BAFC-BC21-4575-ADD6-AEC6075B0119}"/>
              </a:ext>
            </a:extLst>
          </p:cNvPr>
          <p:cNvSpPr>
            <a:spLocks noChangeArrowheads="1"/>
          </p:cNvSpPr>
          <p:nvPr/>
        </p:nvSpPr>
        <p:spPr bwMode="auto">
          <a:xfrm>
            <a:off x="1173163" y="4740275"/>
            <a:ext cx="6176962" cy="1077913"/>
          </a:xfrm>
          <a:prstGeom prst="rect">
            <a:avLst/>
          </a:prstGeom>
          <a:noFill/>
          <a:ln w="571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ZA" altLang="af-ZA"/>
              <a:t>Die seun het gister sy rugbybal hard oor die pale geskop om te oefen.</a:t>
            </a:r>
          </a:p>
        </p:txBody>
      </p:sp>
      <p:sp>
        <p:nvSpPr>
          <p:cNvPr id="12" name="TextBox 11">
            <a:extLst>
              <a:ext uri="{FF2B5EF4-FFF2-40B4-BE49-F238E27FC236}">
                <a16:creationId xmlns:a16="http://schemas.microsoft.com/office/drawing/2014/main" id="{F94FBA84-B008-4768-87C6-89849B9295D2}"/>
              </a:ext>
            </a:extLst>
          </p:cNvPr>
          <p:cNvSpPr txBox="1"/>
          <p:nvPr/>
        </p:nvSpPr>
        <p:spPr>
          <a:xfrm>
            <a:off x="-1510" y="2283205"/>
            <a:ext cx="1741924" cy="1200329"/>
          </a:xfrm>
          <a:prstGeom prst="rect">
            <a:avLst/>
          </a:prstGeom>
          <a:noFill/>
        </p:spPr>
        <p:txBody>
          <a:bodyPr>
            <a:spAutoFit/>
          </a:bodyPr>
          <a:lstStyle/>
          <a:p>
            <a:pPr eaLnBrk="1" fontAlgn="auto" hangingPunct="1">
              <a:spcBef>
                <a:spcPts val="0"/>
              </a:spcBef>
              <a:spcAft>
                <a:spcPts val="0"/>
              </a:spcAft>
              <a:defRPr/>
            </a:pPr>
            <a:r>
              <a:rPr lang="en-ZA" sz="7200" b="1" dirty="0">
                <a:ln w="1905"/>
                <a:solidFill>
                  <a:srgbClr val="66FF33"/>
                </a:solidFill>
                <a:effectLst>
                  <a:innerShdw blurRad="69850" dist="43180" dir="5400000">
                    <a:srgbClr val="000000">
                      <a:alpha val="65000"/>
                    </a:srgbClr>
                  </a:innerShdw>
                </a:effectLst>
                <a:latin typeface="+mn-lt"/>
                <a:cs typeface="+mn-cs"/>
              </a:rPr>
              <a:t>HET</a:t>
            </a:r>
          </a:p>
        </p:txBody>
      </p:sp>
      <p:cxnSp>
        <p:nvCxnSpPr>
          <p:cNvPr id="13" name="Straight Arrow Connector 12">
            <a:extLst>
              <a:ext uri="{FF2B5EF4-FFF2-40B4-BE49-F238E27FC236}">
                <a16:creationId xmlns:a16="http://schemas.microsoft.com/office/drawing/2014/main" id="{B42C0884-41E0-43EA-8865-BF043D2A94EE}"/>
              </a:ext>
            </a:extLst>
          </p:cNvPr>
          <p:cNvCxnSpPr>
            <a:stCxn id="11" idx="0"/>
            <a:endCxn id="12" idx="2"/>
          </p:cNvCxnSpPr>
          <p:nvPr/>
        </p:nvCxnSpPr>
        <p:spPr>
          <a:xfrm flipH="1" flipV="1">
            <a:off x="869950" y="3482975"/>
            <a:ext cx="2262188" cy="1319213"/>
          </a:xfrm>
          <a:prstGeom prst="straightConnector1">
            <a:avLst/>
          </a:prstGeom>
          <a:ln w="76200">
            <a:solidFill>
              <a:srgbClr val="66FF33"/>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p:push dir="u"/>
    <p:sndAc>
      <p:stSnd>
        <p:snd r:embed="rId2" name="chimes.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8"/>
                                        </p:tgtEl>
                                        <p:attrNameLst>
                                          <p:attrName>style.visibility</p:attrName>
                                        </p:attrNameLst>
                                      </p:cBhvr>
                                      <p:to>
                                        <p:strVal val="visible"/>
                                      </p:to>
                                    </p:set>
                                    <p:anim calcmode="lin" valueType="num">
                                      <p:cBhvr>
                                        <p:cTn id="7" dur="500" fill="hold"/>
                                        <p:tgtEl>
                                          <p:spTgt spid="8"/>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8"/>
                                        </p:tgtEl>
                                        <p:attrNameLst>
                                          <p:attrName>ppt_y</p:attrName>
                                        </p:attrNameLst>
                                      </p:cBhvr>
                                      <p:tavLst>
                                        <p:tav tm="0">
                                          <p:val>
                                            <p:strVal val="#ppt_y"/>
                                          </p:val>
                                        </p:tav>
                                        <p:tav tm="100000">
                                          <p:val>
                                            <p:strVal val="#ppt_y"/>
                                          </p:val>
                                        </p:tav>
                                      </p:tavLst>
                                    </p:anim>
                                    <p:anim calcmode="lin" valueType="num">
                                      <p:cBhvr>
                                        <p:cTn id="9" dur="500" fill="hold"/>
                                        <p:tgtEl>
                                          <p:spTgt spid="8"/>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8"/>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8"/>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42" presetClass="entr" presetSubtype="0" fill="hold" grpId="0" nodeType="click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fade">
                                      <p:cBhvr>
                                        <p:cTn id="16" dur="1000"/>
                                        <p:tgtEl>
                                          <p:spTgt spid="10"/>
                                        </p:tgtEl>
                                      </p:cBhvr>
                                    </p:animEffect>
                                    <p:anim calcmode="lin" valueType="num">
                                      <p:cBhvr>
                                        <p:cTn id="17" dur="1000" fill="hold"/>
                                        <p:tgtEl>
                                          <p:spTgt spid="10"/>
                                        </p:tgtEl>
                                        <p:attrNameLst>
                                          <p:attrName>ppt_x</p:attrName>
                                        </p:attrNameLst>
                                      </p:cBhvr>
                                      <p:tavLst>
                                        <p:tav tm="0">
                                          <p:val>
                                            <p:strVal val="#ppt_x"/>
                                          </p:val>
                                        </p:tav>
                                        <p:tav tm="100000">
                                          <p:val>
                                            <p:strVal val="#ppt_x"/>
                                          </p:val>
                                        </p:tav>
                                      </p:tavLst>
                                    </p:anim>
                                    <p:anim calcmode="lin" valueType="num">
                                      <p:cBhvr>
                                        <p:cTn id="18"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14" presetClass="entr" presetSubtype="1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animEffect transition="in" filter="randombar(horizontal)">
                                      <p:cBhvr>
                                        <p:cTn id="23" dur="500"/>
                                        <p:tgtEl>
                                          <p:spTgt spid="11"/>
                                        </p:tgtEl>
                                      </p:cBhvr>
                                    </p:animEffect>
                                  </p:childTnLst>
                                </p:cTn>
                              </p:par>
                              <p:par>
                                <p:cTn id="24" presetID="14" presetClass="entr" presetSubtype="10" fill="hold" nodeType="withEffect">
                                  <p:stCondLst>
                                    <p:cond delay="0"/>
                                  </p:stCondLst>
                                  <p:childTnLst>
                                    <p:set>
                                      <p:cBhvr>
                                        <p:cTn id="25" dur="1" fill="hold">
                                          <p:stCondLst>
                                            <p:cond delay="0"/>
                                          </p:stCondLst>
                                        </p:cTn>
                                        <p:tgtEl>
                                          <p:spTgt spid="13"/>
                                        </p:tgtEl>
                                        <p:attrNameLst>
                                          <p:attrName>style.visibility</p:attrName>
                                        </p:attrNameLst>
                                      </p:cBhvr>
                                      <p:to>
                                        <p:strVal val="visible"/>
                                      </p:to>
                                    </p:set>
                                    <p:animEffect transition="in" filter="randombar(horizontal)">
                                      <p:cBhvr>
                                        <p:cTn id="26" dur="500"/>
                                        <p:tgtEl>
                                          <p:spTgt spid="13"/>
                                        </p:tgtEl>
                                      </p:cBhvr>
                                    </p:animEffect>
                                  </p:childTnLst>
                                </p:cTn>
                              </p:par>
                              <p:par>
                                <p:cTn id="27" presetID="14" presetClass="entr" presetSubtype="10" fill="hold" nodeType="withEffect">
                                  <p:stCondLst>
                                    <p:cond delay="0"/>
                                  </p:stCondLst>
                                  <p:childTnLst>
                                    <p:set>
                                      <p:cBhvr>
                                        <p:cTn id="28" dur="1" fill="hold">
                                          <p:stCondLst>
                                            <p:cond delay="0"/>
                                          </p:stCondLst>
                                        </p:cTn>
                                        <p:tgtEl>
                                          <p:spTgt spid="12"/>
                                        </p:tgtEl>
                                        <p:attrNameLst>
                                          <p:attrName>style.visibility</p:attrName>
                                        </p:attrNameLst>
                                      </p:cBhvr>
                                      <p:to>
                                        <p:strVal val="visible"/>
                                      </p:to>
                                    </p:set>
                                    <p:animEffect transition="in" filter="randombar(horizontal)">
                                      <p:cBhvr>
                                        <p:cTn id="29"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1" grpId="0" animBg="1"/>
      <p:bldP spid="10"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4">
            <a:extLst>
              <a:ext uri="{FF2B5EF4-FFF2-40B4-BE49-F238E27FC236}">
                <a16:creationId xmlns:a16="http://schemas.microsoft.com/office/drawing/2014/main" id="{451CC7E2-F27E-42E8-B47E-BFEB9E9F38E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049838"/>
            <a:ext cx="1903413" cy="1873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87" name="Picture 3">
            <a:extLst>
              <a:ext uri="{FF2B5EF4-FFF2-40B4-BE49-F238E27FC236}">
                <a16:creationId xmlns:a16="http://schemas.microsoft.com/office/drawing/2014/main" id="{7943A4EA-1F33-46C2-9E30-2F396E4E9CA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942138" y="4551363"/>
            <a:ext cx="2201862" cy="2306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a:extLst>
              <a:ext uri="{FF2B5EF4-FFF2-40B4-BE49-F238E27FC236}">
                <a16:creationId xmlns:a16="http://schemas.microsoft.com/office/drawing/2014/main" id="{4300F811-9671-414E-A69F-483DC58054EA}"/>
              </a:ext>
            </a:extLst>
          </p:cNvPr>
          <p:cNvSpPr/>
          <p:nvPr/>
        </p:nvSpPr>
        <p:spPr>
          <a:xfrm>
            <a:off x="24271" y="-603448"/>
            <a:ext cx="2130030" cy="3770263"/>
          </a:xfrm>
          <a:prstGeom prst="rect">
            <a:avLst/>
          </a:prstGeom>
          <a:noFill/>
        </p:spPr>
        <p:txBody>
          <a:bodyPr>
            <a:spAutoFit/>
          </a:bodyPr>
          <a:lstStyle/>
          <a:p>
            <a:pPr algn="ctr" eaLnBrk="1" fontAlgn="auto" hangingPunct="1">
              <a:spcBef>
                <a:spcPts val="0"/>
              </a:spcBef>
              <a:spcAft>
                <a:spcPts val="0"/>
              </a:spcAft>
              <a:defRPr/>
            </a:pPr>
            <a:r>
              <a:rPr lang="en-US" sz="23900" b="1" dirty="0">
                <a:ln w="17780" cmpd="sng">
                  <a:solidFill>
                    <a:srgbClr val="FFFFFF"/>
                  </a:solidFill>
                  <a:prstDash val="solid"/>
                  <a:miter lim="800000"/>
                </a:ln>
                <a:solidFill>
                  <a:srgbClr val="FF0000"/>
                </a:solidFill>
                <a:effectLst>
                  <a:outerShdw blurRad="50800" algn="tl" rotWithShape="0">
                    <a:srgbClr val="000000"/>
                  </a:outerShdw>
                </a:effectLst>
                <a:latin typeface="+mn-lt"/>
                <a:cs typeface="+mn-cs"/>
              </a:rPr>
              <a:t>T</a:t>
            </a:r>
          </a:p>
        </p:txBody>
      </p:sp>
      <p:sp>
        <p:nvSpPr>
          <p:cNvPr id="16389" name="TextBox 6">
            <a:extLst>
              <a:ext uri="{FF2B5EF4-FFF2-40B4-BE49-F238E27FC236}">
                <a16:creationId xmlns:a16="http://schemas.microsoft.com/office/drawing/2014/main" id="{4A3085BA-8E1F-423A-99B7-B71CD3583ACC}"/>
              </a:ext>
            </a:extLst>
          </p:cNvPr>
          <p:cNvSpPr txBox="1">
            <a:spLocks noChangeArrowheads="1"/>
          </p:cNvSpPr>
          <p:nvPr/>
        </p:nvSpPr>
        <p:spPr bwMode="auto">
          <a:xfrm>
            <a:off x="1763713" y="188913"/>
            <a:ext cx="7056437"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ZA" altLang="af-ZA" sz="4400"/>
              <a:t>ime    OF    Tyd</a:t>
            </a:r>
          </a:p>
        </p:txBody>
      </p:sp>
      <p:sp>
        <p:nvSpPr>
          <p:cNvPr id="8" name="Rectangle 7">
            <a:extLst>
              <a:ext uri="{FF2B5EF4-FFF2-40B4-BE49-F238E27FC236}">
                <a16:creationId xmlns:a16="http://schemas.microsoft.com/office/drawing/2014/main" id="{F834A39D-B173-45D1-BEF5-66AB5695EA2B}"/>
              </a:ext>
            </a:extLst>
          </p:cNvPr>
          <p:cNvSpPr>
            <a:spLocks noChangeArrowheads="1"/>
          </p:cNvSpPr>
          <p:nvPr/>
        </p:nvSpPr>
        <p:spPr bwMode="auto">
          <a:xfrm>
            <a:off x="1903413" y="1557338"/>
            <a:ext cx="7208837" cy="922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 typeface="Wingdings" panose="05000000000000000000" pitchFamily="2" charset="2"/>
              <a:buChar char="q"/>
            </a:pPr>
            <a:r>
              <a:rPr lang="en-ZA" altLang="af-ZA" sz="2700"/>
              <a:t>Gewoonlik enige aanduiding van tyd.</a:t>
            </a:r>
          </a:p>
          <a:p>
            <a:pPr eaLnBrk="1" hangingPunct="1">
              <a:spcBef>
                <a:spcPct val="0"/>
              </a:spcBef>
              <a:buFont typeface="Wingdings" panose="05000000000000000000" pitchFamily="2" charset="2"/>
              <a:buChar char="q"/>
            </a:pPr>
            <a:r>
              <a:rPr lang="en-ZA" altLang="af-ZA" sz="2700"/>
              <a:t>Die TYD antwoord die </a:t>
            </a:r>
            <a:r>
              <a:rPr lang="en-ZA" altLang="af-ZA" sz="2700" b="1"/>
              <a:t>WANNEER</a:t>
            </a:r>
            <a:r>
              <a:rPr lang="en-ZA" altLang="af-ZA" sz="2700"/>
              <a:t> vraag.</a:t>
            </a:r>
          </a:p>
        </p:txBody>
      </p:sp>
      <p:sp>
        <p:nvSpPr>
          <p:cNvPr id="10" name="Rounded Rectangle 9">
            <a:extLst>
              <a:ext uri="{FF2B5EF4-FFF2-40B4-BE49-F238E27FC236}">
                <a16:creationId xmlns:a16="http://schemas.microsoft.com/office/drawing/2014/main" id="{C4462989-2C39-405D-A7FE-91DF6455B92E}"/>
              </a:ext>
            </a:extLst>
          </p:cNvPr>
          <p:cNvSpPr/>
          <p:nvPr/>
        </p:nvSpPr>
        <p:spPr>
          <a:xfrm>
            <a:off x="3635375" y="4551363"/>
            <a:ext cx="1081088" cy="503237"/>
          </a:xfrm>
          <a:prstGeom prst="roundRect">
            <a:avLst/>
          </a:prstGeom>
          <a:solidFill>
            <a:srgbClr val="FF0000"/>
          </a:solidFill>
        </p:spPr>
        <p:style>
          <a:lnRef idx="2">
            <a:schemeClr val="accent5">
              <a:shade val="50000"/>
            </a:schemeClr>
          </a:lnRef>
          <a:fillRef idx="1">
            <a:schemeClr val="accent5"/>
          </a:fillRef>
          <a:effectRef idx="0">
            <a:schemeClr val="accent5"/>
          </a:effectRef>
          <a:fontRef idx="minor">
            <a:schemeClr val="lt1"/>
          </a:fontRef>
        </p:style>
        <p:txBody>
          <a:bodyPr anchor="ctr"/>
          <a:lstStyle/>
          <a:p>
            <a:pPr algn="ctr" eaLnBrk="1" fontAlgn="auto" hangingPunct="1">
              <a:spcBef>
                <a:spcPts val="0"/>
              </a:spcBef>
              <a:spcAft>
                <a:spcPts val="0"/>
              </a:spcAft>
              <a:defRPr/>
            </a:pPr>
            <a:endParaRPr lang="en-ZA"/>
          </a:p>
        </p:txBody>
      </p:sp>
      <p:sp>
        <p:nvSpPr>
          <p:cNvPr id="9" name="Rectangle 8">
            <a:extLst>
              <a:ext uri="{FF2B5EF4-FFF2-40B4-BE49-F238E27FC236}">
                <a16:creationId xmlns:a16="http://schemas.microsoft.com/office/drawing/2014/main" id="{52F79443-0AF9-477F-9898-03A6891E2612}"/>
              </a:ext>
            </a:extLst>
          </p:cNvPr>
          <p:cNvSpPr>
            <a:spLocks noChangeArrowheads="1"/>
          </p:cNvSpPr>
          <p:nvPr/>
        </p:nvSpPr>
        <p:spPr bwMode="auto">
          <a:xfrm>
            <a:off x="1397000" y="4468813"/>
            <a:ext cx="6175375" cy="1077912"/>
          </a:xfrm>
          <a:prstGeom prst="rect">
            <a:avLst/>
          </a:prstGeom>
          <a:noFill/>
          <a:ln w="571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ZA" altLang="af-ZA"/>
              <a:t>Die seun het gister sy rugbybal hard oor die pale geskop om te oefen.</a:t>
            </a:r>
          </a:p>
        </p:txBody>
      </p:sp>
      <p:sp>
        <p:nvSpPr>
          <p:cNvPr id="11" name="TextBox 10">
            <a:extLst>
              <a:ext uri="{FF2B5EF4-FFF2-40B4-BE49-F238E27FC236}">
                <a16:creationId xmlns:a16="http://schemas.microsoft.com/office/drawing/2014/main" id="{188BF92C-21A5-42EA-989A-05AFF2BD71EF}"/>
              </a:ext>
            </a:extLst>
          </p:cNvPr>
          <p:cNvSpPr txBox="1"/>
          <p:nvPr/>
        </p:nvSpPr>
        <p:spPr>
          <a:xfrm>
            <a:off x="259941" y="2566650"/>
            <a:ext cx="4001874" cy="1200329"/>
          </a:xfrm>
          <a:prstGeom prst="rect">
            <a:avLst/>
          </a:prstGeom>
          <a:noFill/>
        </p:spPr>
        <p:txBody>
          <a:bodyPr>
            <a:spAutoFit/>
          </a:bodyPr>
          <a:lstStyle/>
          <a:p>
            <a:pPr eaLnBrk="1" fontAlgn="auto" hangingPunct="1">
              <a:spcBef>
                <a:spcPts val="0"/>
              </a:spcBef>
              <a:spcAft>
                <a:spcPts val="0"/>
              </a:spcAft>
              <a:defRPr/>
            </a:pPr>
            <a:r>
              <a:rPr lang="en-ZA" sz="7200" b="1" dirty="0">
                <a:ln w="1905"/>
                <a:solidFill>
                  <a:srgbClr val="FF0000"/>
                </a:solidFill>
                <a:effectLst>
                  <a:innerShdw blurRad="69850" dist="43180" dir="5400000">
                    <a:srgbClr val="000000">
                      <a:alpha val="65000"/>
                    </a:srgbClr>
                  </a:innerShdw>
                </a:effectLst>
                <a:latin typeface="+mn-lt"/>
                <a:cs typeface="+mn-cs"/>
              </a:rPr>
              <a:t>GISTER</a:t>
            </a:r>
          </a:p>
        </p:txBody>
      </p:sp>
      <p:cxnSp>
        <p:nvCxnSpPr>
          <p:cNvPr id="12" name="Straight Arrow Connector 11">
            <a:extLst>
              <a:ext uri="{FF2B5EF4-FFF2-40B4-BE49-F238E27FC236}">
                <a16:creationId xmlns:a16="http://schemas.microsoft.com/office/drawing/2014/main" id="{206A1AEF-1F65-4BFE-BA05-51AECA569C31}"/>
              </a:ext>
            </a:extLst>
          </p:cNvPr>
          <p:cNvCxnSpPr>
            <a:stCxn id="10" idx="0"/>
            <a:endCxn id="11" idx="2"/>
          </p:cNvCxnSpPr>
          <p:nvPr/>
        </p:nvCxnSpPr>
        <p:spPr>
          <a:xfrm flipH="1" flipV="1">
            <a:off x="2260600" y="3767138"/>
            <a:ext cx="1916113" cy="784225"/>
          </a:xfrm>
          <a:prstGeom prst="straightConnector1">
            <a:avLst/>
          </a:prstGeom>
          <a:ln w="76200">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p:push dir="u"/>
    <p:sndAc>
      <p:stSnd>
        <p:snd r:embed="rId2" name="chimes.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8"/>
                                        </p:tgtEl>
                                        <p:attrNameLst>
                                          <p:attrName>style.visibility</p:attrName>
                                        </p:attrNameLst>
                                      </p:cBhvr>
                                      <p:to>
                                        <p:strVal val="visible"/>
                                      </p:to>
                                    </p:set>
                                    <p:anim calcmode="lin" valueType="num">
                                      <p:cBhvr>
                                        <p:cTn id="7" dur="500" fill="hold"/>
                                        <p:tgtEl>
                                          <p:spTgt spid="8"/>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8"/>
                                        </p:tgtEl>
                                        <p:attrNameLst>
                                          <p:attrName>ppt_y</p:attrName>
                                        </p:attrNameLst>
                                      </p:cBhvr>
                                      <p:tavLst>
                                        <p:tav tm="0">
                                          <p:val>
                                            <p:strVal val="#ppt_y"/>
                                          </p:val>
                                        </p:tav>
                                        <p:tav tm="100000">
                                          <p:val>
                                            <p:strVal val="#ppt_y"/>
                                          </p:val>
                                        </p:tav>
                                      </p:tavLst>
                                    </p:anim>
                                    <p:anim calcmode="lin" valueType="num">
                                      <p:cBhvr>
                                        <p:cTn id="9" dur="500" fill="hold"/>
                                        <p:tgtEl>
                                          <p:spTgt spid="8"/>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8"/>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8"/>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42" presetClass="entr" presetSubtype="0" fill="hold" grpId="0" nodeType="click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fade">
                                      <p:cBhvr>
                                        <p:cTn id="16" dur="1000"/>
                                        <p:tgtEl>
                                          <p:spTgt spid="9"/>
                                        </p:tgtEl>
                                      </p:cBhvr>
                                    </p:animEffect>
                                    <p:anim calcmode="lin" valueType="num">
                                      <p:cBhvr>
                                        <p:cTn id="17" dur="1000" fill="hold"/>
                                        <p:tgtEl>
                                          <p:spTgt spid="9"/>
                                        </p:tgtEl>
                                        <p:attrNameLst>
                                          <p:attrName>ppt_x</p:attrName>
                                        </p:attrNameLst>
                                      </p:cBhvr>
                                      <p:tavLst>
                                        <p:tav tm="0">
                                          <p:val>
                                            <p:strVal val="#ppt_x"/>
                                          </p:val>
                                        </p:tav>
                                        <p:tav tm="100000">
                                          <p:val>
                                            <p:strVal val="#ppt_x"/>
                                          </p:val>
                                        </p:tav>
                                      </p:tavLst>
                                    </p:anim>
                                    <p:anim calcmode="lin" valueType="num">
                                      <p:cBhvr>
                                        <p:cTn id="18"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14" presetClass="entr" presetSubtype="1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randombar(horizontal)">
                                      <p:cBhvr>
                                        <p:cTn id="23" dur="500"/>
                                        <p:tgtEl>
                                          <p:spTgt spid="10"/>
                                        </p:tgtEl>
                                      </p:cBhvr>
                                    </p:animEffect>
                                  </p:childTnLst>
                                </p:cTn>
                              </p:par>
                              <p:par>
                                <p:cTn id="24" presetID="14" presetClass="entr" presetSubtype="10" fill="hold" nodeType="withEffect">
                                  <p:stCondLst>
                                    <p:cond delay="0"/>
                                  </p:stCondLst>
                                  <p:childTnLst>
                                    <p:set>
                                      <p:cBhvr>
                                        <p:cTn id="25" dur="1" fill="hold">
                                          <p:stCondLst>
                                            <p:cond delay="0"/>
                                          </p:stCondLst>
                                        </p:cTn>
                                        <p:tgtEl>
                                          <p:spTgt spid="12"/>
                                        </p:tgtEl>
                                        <p:attrNameLst>
                                          <p:attrName>style.visibility</p:attrName>
                                        </p:attrNameLst>
                                      </p:cBhvr>
                                      <p:to>
                                        <p:strVal val="visible"/>
                                      </p:to>
                                    </p:set>
                                    <p:animEffect transition="in" filter="randombar(horizontal)">
                                      <p:cBhvr>
                                        <p:cTn id="26" dur="500"/>
                                        <p:tgtEl>
                                          <p:spTgt spid="12"/>
                                        </p:tgtEl>
                                      </p:cBhvr>
                                    </p:animEffect>
                                  </p:childTnLst>
                                </p:cTn>
                              </p:par>
                              <p:par>
                                <p:cTn id="27" presetID="14" presetClass="entr" presetSubtype="10" fill="hold" nodeType="withEffect">
                                  <p:stCondLst>
                                    <p:cond delay="0"/>
                                  </p:stCondLst>
                                  <p:childTnLst>
                                    <p:set>
                                      <p:cBhvr>
                                        <p:cTn id="28" dur="1" fill="hold">
                                          <p:stCondLst>
                                            <p:cond delay="0"/>
                                          </p:stCondLst>
                                        </p:cTn>
                                        <p:tgtEl>
                                          <p:spTgt spid="11"/>
                                        </p:tgtEl>
                                        <p:attrNameLst>
                                          <p:attrName>style.visibility</p:attrName>
                                        </p:attrNameLst>
                                      </p:cBhvr>
                                      <p:to>
                                        <p:strVal val="visible"/>
                                      </p:to>
                                    </p:set>
                                    <p:animEffect transition="in" filter="randombar(horizontal)">
                                      <p:cBhvr>
                                        <p:cTn id="29"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0" grpId="0" animBg="1"/>
      <p:bldP spid="9"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4">
            <a:extLst>
              <a:ext uri="{FF2B5EF4-FFF2-40B4-BE49-F238E27FC236}">
                <a16:creationId xmlns:a16="http://schemas.microsoft.com/office/drawing/2014/main" id="{350623B5-3741-470B-8AFC-BA3E41143F0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800" y="4737100"/>
            <a:ext cx="2222500" cy="2120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1" name="Picture 3">
            <a:extLst>
              <a:ext uri="{FF2B5EF4-FFF2-40B4-BE49-F238E27FC236}">
                <a16:creationId xmlns:a16="http://schemas.microsoft.com/office/drawing/2014/main" id="{5FED0CBF-13F6-4F85-88AC-810A450B5FD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451725" y="4632325"/>
            <a:ext cx="1692275" cy="2225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a:extLst>
              <a:ext uri="{FF2B5EF4-FFF2-40B4-BE49-F238E27FC236}">
                <a16:creationId xmlns:a16="http://schemas.microsoft.com/office/drawing/2014/main" id="{829D18A8-1E48-4259-8CA5-EB76535E7394}"/>
              </a:ext>
            </a:extLst>
          </p:cNvPr>
          <p:cNvSpPr/>
          <p:nvPr/>
        </p:nvSpPr>
        <p:spPr>
          <a:xfrm>
            <a:off x="24271" y="-603448"/>
            <a:ext cx="2130030" cy="3770263"/>
          </a:xfrm>
          <a:prstGeom prst="rect">
            <a:avLst/>
          </a:prstGeom>
          <a:noFill/>
        </p:spPr>
        <p:txBody>
          <a:bodyPr>
            <a:spAutoFit/>
          </a:bodyPr>
          <a:lstStyle/>
          <a:p>
            <a:pPr algn="ctr" eaLnBrk="1" fontAlgn="auto" hangingPunct="1">
              <a:spcBef>
                <a:spcPts val="0"/>
              </a:spcBef>
              <a:spcAft>
                <a:spcPts val="0"/>
              </a:spcAft>
              <a:defRPr/>
            </a:pPr>
            <a:r>
              <a:rPr lang="en-US" sz="23900" b="1" dirty="0">
                <a:ln w="17780" cmpd="sng">
                  <a:solidFill>
                    <a:srgbClr val="FFFFFF"/>
                  </a:solidFill>
                  <a:prstDash val="solid"/>
                  <a:miter lim="800000"/>
                </a:ln>
                <a:solidFill>
                  <a:srgbClr val="00B0F0"/>
                </a:solidFill>
                <a:effectLst>
                  <a:outerShdw blurRad="50800" algn="tl" rotWithShape="0">
                    <a:srgbClr val="000000"/>
                  </a:outerShdw>
                </a:effectLst>
                <a:latin typeface="+mn-lt"/>
                <a:cs typeface="+mn-cs"/>
              </a:rPr>
              <a:t>O</a:t>
            </a:r>
          </a:p>
        </p:txBody>
      </p:sp>
      <p:sp>
        <p:nvSpPr>
          <p:cNvPr id="17413" name="TextBox 6">
            <a:extLst>
              <a:ext uri="{FF2B5EF4-FFF2-40B4-BE49-F238E27FC236}">
                <a16:creationId xmlns:a16="http://schemas.microsoft.com/office/drawing/2014/main" id="{DA60833E-640E-4FB9-B381-255E70225741}"/>
              </a:ext>
            </a:extLst>
          </p:cNvPr>
          <p:cNvSpPr txBox="1">
            <a:spLocks noChangeArrowheads="1"/>
          </p:cNvSpPr>
          <p:nvPr/>
        </p:nvSpPr>
        <p:spPr bwMode="auto">
          <a:xfrm>
            <a:off x="1979613" y="333375"/>
            <a:ext cx="6840537"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ZA" altLang="af-ZA" sz="4400"/>
              <a:t>bject    OF 	Voorwerp</a:t>
            </a:r>
          </a:p>
        </p:txBody>
      </p:sp>
      <p:sp>
        <p:nvSpPr>
          <p:cNvPr id="9" name="Rectangle 8">
            <a:extLst>
              <a:ext uri="{FF2B5EF4-FFF2-40B4-BE49-F238E27FC236}">
                <a16:creationId xmlns:a16="http://schemas.microsoft.com/office/drawing/2014/main" id="{6C542525-E0B4-47C3-BE5C-8F3093F8BC93}"/>
              </a:ext>
            </a:extLst>
          </p:cNvPr>
          <p:cNvSpPr>
            <a:spLocks noChangeArrowheads="1"/>
          </p:cNvSpPr>
          <p:nvPr/>
        </p:nvSpPr>
        <p:spPr bwMode="auto">
          <a:xfrm>
            <a:off x="1912938" y="1101725"/>
            <a:ext cx="7208837" cy="300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 typeface="Wingdings" panose="05000000000000000000" pitchFamily="2" charset="2"/>
              <a:buChar char="q"/>
            </a:pPr>
            <a:r>
              <a:rPr lang="en-ZA" altLang="af-ZA" sz="2700"/>
              <a:t>Die voorwerp is dit wat </a:t>
            </a:r>
            <a:r>
              <a:rPr lang="en-ZA" altLang="af-ZA" sz="2700" b="1"/>
              <a:t>GEDOEN</a:t>
            </a:r>
            <a:r>
              <a:rPr lang="en-ZA" altLang="af-ZA" sz="2700"/>
              <a:t> word in die sin.</a:t>
            </a:r>
          </a:p>
          <a:p>
            <a:pPr eaLnBrk="1" hangingPunct="1">
              <a:spcBef>
                <a:spcPct val="0"/>
              </a:spcBef>
              <a:buFont typeface="Wingdings" panose="05000000000000000000" pitchFamily="2" charset="2"/>
              <a:buChar char="q"/>
            </a:pPr>
            <a:r>
              <a:rPr lang="en-ZA" altLang="af-ZA" sz="2700"/>
              <a:t>Wat </a:t>
            </a:r>
            <a:r>
              <a:rPr lang="en-ZA" altLang="af-ZA" sz="2700" b="1"/>
              <a:t>WERKWOORD</a:t>
            </a:r>
            <a:r>
              <a:rPr lang="en-ZA" altLang="af-ZA" sz="2700"/>
              <a:t> die </a:t>
            </a:r>
            <a:r>
              <a:rPr lang="en-ZA" altLang="af-ZA" sz="2700" b="1"/>
              <a:t>ONDERWERP</a:t>
            </a:r>
            <a:r>
              <a:rPr lang="en-ZA" altLang="af-ZA" sz="2700"/>
              <a:t>?</a:t>
            </a:r>
          </a:p>
          <a:p>
            <a:pPr eaLnBrk="1" hangingPunct="1">
              <a:spcBef>
                <a:spcPct val="0"/>
              </a:spcBef>
              <a:buFont typeface="Wingdings" panose="05000000000000000000" pitchFamily="2" charset="2"/>
              <a:buChar char="q"/>
            </a:pPr>
            <a:r>
              <a:rPr lang="en-ZA" altLang="af-ZA" sz="2700"/>
              <a:t>Die antwoord op bogenoemde vraag, is die voorwerp.</a:t>
            </a:r>
          </a:p>
          <a:p>
            <a:pPr eaLnBrk="1" hangingPunct="1">
              <a:spcBef>
                <a:spcPct val="0"/>
              </a:spcBef>
              <a:buFont typeface="Wingdings" panose="05000000000000000000" pitchFamily="2" charset="2"/>
              <a:buChar char="q"/>
            </a:pPr>
            <a:r>
              <a:rPr lang="en-ZA" altLang="af-ZA" sz="2700"/>
              <a:t>Die onderwerp en die voorwerp lyk baie dieselfde, want hulle ruil plekke tydens lydende en bedrywende vorm.</a:t>
            </a:r>
          </a:p>
        </p:txBody>
      </p:sp>
      <p:sp>
        <p:nvSpPr>
          <p:cNvPr id="11" name="Rounded Rectangle 10">
            <a:extLst>
              <a:ext uri="{FF2B5EF4-FFF2-40B4-BE49-F238E27FC236}">
                <a16:creationId xmlns:a16="http://schemas.microsoft.com/office/drawing/2014/main" id="{603FE556-21E8-48C2-B12C-09C94F03AC3D}"/>
              </a:ext>
            </a:extLst>
          </p:cNvPr>
          <p:cNvSpPr/>
          <p:nvPr/>
        </p:nvSpPr>
        <p:spPr>
          <a:xfrm>
            <a:off x="4684713" y="5326063"/>
            <a:ext cx="1908175" cy="504825"/>
          </a:xfrm>
          <a:prstGeom prst="roundRect">
            <a:avLst/>
          </a:prstGeom>
          <a:solidFill>
            <a:srgbClr val="00B0F0"/>
          </a:solidFill>
        </p:spPr>
        <p:style>
          <a:lnRef idx="2">
            <a:schemeClr val="accent5">
              <a:shade val="50000"/>
            </a:schemeClr>
          </a:lnRef>
          <a:fillRef idx="1">
            <a:schemeClr val="accent5"/>
          </a:fillRef>
          <a:effectRef idx="0">
            <a:schemeClr val="accent5"/>
          </a:effectRef>
          <a:fontRef idx="minor">
            <a:schemeClr val="lt1"/>
          </a:fontRef>
        </p:style>
        <p:txBody>
          <a:bodyPr anchor="ctr"/>
          <a:lstStyle/>
          <a:p>
            <a:pPr algn="ctr" eaLnBrk="1" fontAlgn="auto" hangingPunct="1">
              <a:spcBef>
                <a:spcPts val="0"/>
              </a:spcBef>
              <a:spcAft>
                <a:spcPts val="0"/>
              </a:spcAft>
              <a:defRPr/>
            </a:pPr>
            <a:endParaRPr lang="en-ZA"/>
          </a:p>
        </p:txBody>
      </p:sp>
      <p:sp>
        <p:nvSpPr>
          <p:cNvPr id="12" name="TextBox 11">
            <a:extLst>
              <a:ext uri="{FF2B5EF4-FFF2-40B4-BE49-F238E27FC236}">
                <a16:creationId xmlns:a16="http://schemas.microsoft.com/office/drawing/2014/main" id="{647C5163-0583-4406-A173-199D503F51DF}"/>
              </a:ext>
            </a:extLst>
          </p:cNvPr>
          <p:cNvSpPr txBox="1"/>
          <p:nvPr/>
        </p:nvSpPr>
        <p:spPr>
          <a:xfrm>
            <a:off x="80330" y="2852936"/>
            <a:ext cx="4182740" cy="2123658"/>
          </a:xfrm>
          <a:prstGeom prst="rect">
            <a:avLst/>
          </a:prstGeom>
          <a:noFill/>
        </p:spPr>
        <p:txBody>
          <a:bodyPr>
            <a:spAutoFit/>
          </a:bodyPr>
          <a:lstStyle/>
          <a:p>
            <a:pPr eaLnBrk="1" fontAlgn="auto" hangingPunct="1">
              <a:spcBef>
                <a:spcPts val="0"/>
              </a:spcBef>
              <a:spcAft>
                <a:spcPts val="0"/>
              </a:spcAft>
              <a:defRPr/>
            </a:pPr>
            <a:r>
              <a:rPr lang="en-ZA" sz="6600" b="1" dirty="0" err="1">
                <a:ln w="1905"/>
                <a:solidFill>
                  <a:srgbClr val="00B0F0"/>
                </a:solidFill>
                <a:effectLst>
                  <a:innerShdw blurRad="69850" dist="43180" dir="5400000">
                    <a:srgbClr val="000000">
                      <a:alpha val="65000"/>
                    </a:srgbClr>
                  </a:innerShdw>
                </a:effectLst>
                <a:latin typeface="+mn-lt"/>
                <a:cs typeface="+mn-cs"/>
              </a:rPr>
              <a:t>sy</a:t>
            </a:r>
            <a:r>
              <a:rPr lang="en-ZA" sz="6600" b="1" dirty="0">
                <a:ln w="1905"/>
                <a:solidFill>
                  <a:srgbClr val="00B0F0"/>
                </a:solidFill>
                <a:effectLst>
                  <a:innerShdw blurRad="69850" dist="43180" dir="5400000">
                    <a:srgbClr val="000000">
                      <a:alpha val="65000"/>
                    </a:srgbClr>
                  </a:innerShdw>
                </a:effectLst>
                <a:latin typeface="+mn-lt"/>
                <a:cs typeface="+mn-cs"/>
              </a:rPr>
              <a:t> </a:t>
            </a:r>
          </a:p>
          <a:p>
            <a:pPr eaLnBrk="1" fontAlgn="auto" hangingPunct="1">
              <a:spcBef>
                <a:spcPts val="0"/>
              </a:spcBef>
              <a:spcAft>
                <a:spcPts val="0"/>
              </a:spcAft>
              <a:defRPr/>
            </a:pPr>
            <a:r>
              <a:rPr lang="en-ZA" sz="6600" b="1" dirty="0" err="1">
                <a:ln w="1905"/>
                <a:solidFill>
                  <a:srgbClr val="00B0F0"/>
                </a:solidFill>
                <a:effectLst>
                  <a:innerShdw blurRad="69850" dist="43180" dir="5400000">
                    <a:srgbClr val="000000">
                      <a:alpha val="65000"/>
                    </a:srgbClr>
                  </a:innerShdw>
                </a:effectLst>
                <a:latin typeface="+mn-lt"/>
                <a:cs typeface="+mn-cs"/>
              </a:rPr>
              <a:t>rugbybal</a:t>
            </a:r>
            <a:endParaRPr lang="en-ZA" sz="6600" b="1" dirty="0">
              <a:ln w="1905"/>
              <a:solidFill>
                <a:srgbClr val="00B0F0"/>
              </a:solidFill>
              <a:effectLst>
                <a:innerShdw blurRad="69850" dist="43180" dir="5400000">
                  <a:srgbClr val="000000">
                    <a:alpha val="65000"/>
                  </a:srgbClr>
                </a:innerShdw>
              </a:effectLst>
              <a:latin typeface="+mn-lt"/>
              <a:cs typeface="+mn-cs"/>
            </a:endParaRPr>
          </a:p>
        </p:txBody>
      </p:sp>
      <p:cxnSp>
        <p:nvCxnSpPr>
          <p:cNvPr id="13" name="Straight Arrow Connector 12">
            <a:extLst>
              <a:ext uri="{FF2B5EF4-FFF2-40B4-BE49-F238E27FC236}">
                <a16:creationId xmlns:a16="http://schemas.microsoft.com/office/drawing/2014/main" id="{893DE471-3D72-48B2-9D15-0119C822701E}"/>
              </a:ext>
            </a:extLst>
          </p:cNvPr>
          <p:cNvCxnSpPr>
            <a:stCxn id="11" idx="0"/>
            <a:endCxn id="12" idx="2"/>
          </p:cNvCxnSpPr>
          <p:nvPr/>
        </p:nvCxnSpPr>
        <p:spPr>
          <a:xfrm flipH="1" flipV="1">
            <a:off x="2171700" y="4976813"/>
            <a:ext cx="3467100" cy="349250"/>
          </a:xfrm>
          <a:prstGeom prst="straightConnector1">
            <a:avLst/>
          </a:prstGeom>
          <a:ln w="76200">
            <a:solidFill>
              <a:srgbClr val="00B0F0"/>
            </a:solidFill>
            <a:tailEnd type="arrow"/>
          </a:ln>
        </p:spPr>
        <p:style>
          <a:lnRef idx="1">
            <a:schemeClr val="accent1"/>
          </a:lnRef>
          <a:fillRef idx="0">
            <a:schemeClr val="accent1"/>
          </a:fillRef>
          <a:effectRef idx="0">
            <a:schemeClr val="accent1"/>
          </a:effectRef>
          <a:fontRef idx="minor">
            <a:schemeClr val="tx1"/>
          </a:fontRef>
        </p:style>
      </p:cxnSp>
      <p:sp>
        <p:nvSpPr>
          <p:cNvPr id="10" name="Rectangle 9">
            <a:extLst>
              <a:ext uri="{FF2B5EF4-FFF2-40B4-BE49-F238E27FC236}">
                <a16:creationId xmlns:a16="http://schemas.microsoft.com/office/drawing/2014/main" id="{168DB2CC-EA0B-4A3D-8223-D1855528E2D2}"/>
              </a:ext>
            </a:extLst>
          </p:cNvPr>
          <p:cNvSpPr>
            <a:spLocks noChangeArrowheads="1"/>
          </p:cNvSpPr>
          <p:nvPr/>
        </p:nvSpPr>
        <p:spPr bwMode="auto">
          <a:xfrm>
            <a:off x="1401763" y="5259388"/>
            <a:ext cx="6175375" cy="1076325"/>
          </a:xfrm>
          <a:prstGeom prst="rect">
            <a:avLst/>
          </a:prstGeom>
          <a:noFill/>
          <a:ln w="571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ZA" altLang="af-ZA"/>
              <a:t>Die seun het gister sy rugbybal hard oor die pale geskop om te oefen.</a:t>
            </a:r>
          </a:p>
        </p:txBody>
      </p:sp>
    </p:spTree>
  </p:cSld>
  <p:clrMapOvr>
    <a:masterClrMapping/>
  </p:clrMapOvr>
  <p:transition spd="slow">
    <p:push dir="u"/>
    <p:sndAc>
      <p:stSnd>
        <p:snd r:embed="rId2" name="chimes.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9"/>
                                        </p:tgtEl>
                                        <p:attrNameLst>
                                          <p:attrName>style.visibility</p:attrName>
                                        </p:attrNameLst>
                                      </p:cBhvr>
                                      <p:to>
                                        <p:strVal val="visible"/>
                                      </p:to>
                                    </p:set>
                                    <p:anim calcmode="lin" valueType="num">
                                      <p:cBhvr>
                                        <p:cTn id="7" dur="500" fill="hold"/>
                                        <p:tgtEl>
                                          <p:spTgt spid="9"/>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9"/>
                                        </p:tgtEl>
                                        <p:attrNameLst>
                                          <p:attrName>ppt_y</p:attrName>
                                        </p:attrNameLst>
                                      </p:cBhvr>
                                      <p:tavLst>
                                        <p:tav tm="0">
                                          <p:val>
                                            <p:strVal val="#ppt_y"/>
                                          </p:val>
                                        </p:tav>
                                        <p:tav tm="100000">
                                          <p:val>
                                            <p:strVal val="#ppt_y"/>
                                          </p:val>
                                        </p:tav>
                                      </p:tavLst>
                                    </p:anim>
                                    <p:anim calcmode="lin" valueType="num">
                                      <p:cBhvr>
                                        <p:cTn id="9" dur="500" fill="hold"/>
                                        <p:tgtEl>
                                          <p:spTgt spid="9"/>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9"/>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9"/>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42" presetClass="entr" presetSubtype="0" fill="hold" grpId="0" nodeType="click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fade">
                                      <p:cBhvr>
                                        <p:cTn id="16" dur="1000"/>
                                        <p:tgtEl>
                                          <p:spTgt spid="10"/>
                                        </p:tgtEl>
                                      </p:cBhvr>
                                    </p:animEffect>
                                    <p:anim calcmode="lin" valueType="num">
                                      <p:cBhvr>
                                        <p:cTn id="17" dur="1000" fill="hold"/>
                                        <p:tgtEl>
                                          <p:spTgt spid="10"/>
                                        </p:tgtEl>
                                        <p:attrNameLst>
                                          <p:attrName>ppt_x</p:attrName>
                                        </p:attrNameLst>
                                      </p:cBhvr>
                                      <p:tavLst>
                                        <p:tav tm="0">
                                          <p:val>
                                            <p:strVal val="#ppt_x"/>
                                          </p:val>
                                        </p:tav>
                                        <p:tav tm="100000">
                                          <p:val>
                                            <p:strVal val="#ppt_x"/>
                                          </p:val>
                                        </p:tav>
                                      </p:tavLst>
                                    </p:anim>
                                    <p:anim calcmode="lin" valueType="num">
                                      <p:cBhvr>
                                        <p:cTn id="18"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14" presetClass="entr" presetSubtype="1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animEffect transition="in" filter="randombar(horizontal)">
                                      <p:cBhvr>
                                        <p:cTn id="23" dur="500"/>
                                        <p:tgtEl>
                                          <p:spTgt spid="11"/>
                                        </p:tgtEl>
                                      </p:cBhvr>
                                    </p:animEffect>
                                  </p:childTnLst>
                                </p:cTn>
                              </p:par>
                              <p:par>
                                <p:cTn id="24" presetID="14" presetClass="entr" presetSubtype="10" fill="hold" nodeType="withEffect">
                                  <p:stCondLst>
                                    <p:cond delay="0"/>
                                  </p:stCondLst>
                                  <p:childTnLst>
                                    <p:set>
                                      <p:cBhvr>
                                        <p:cTn id="25" dur="1" fill="hold">
                                          <p:stCondLst>
                                            <p:cond delay="0"/>
                                          </p:stCondLst>
                                        </p:cTn>
                                        <p:tgtEl>
                                          <p:spTgt spid="13"/>
                                        </p:tgtEl>
                                        <p:attrNameLst>
                                          <p:attrName>style.visibility</p:attrName>
                                        </p:attrNameLst>
                                      </p:cBhvr>
                                      <p:to>
                                        <p:strVal val="visible"/>
                                      </p:to>
                                    </p:set>
                                    <p:animEffect transition="in" filter="randombar(horizontal)">
                                      <p:cBhvr>
                                        <p:cTn id="26" dur="500"/>
                                        <p:tgtEl>
                                          <p:spTgt spid="13"/>
                                        </p:tgtEl>
                                      </p:cBhvr>
                                    </p:animEffect>
                                  </p:childTnLst>
                                </p:cTn>
                              </p:par>
                              <p:par>
                                <p:cTn id="27" presetID="14" presetClass="entr" presetSubtype="10" fill="hold" nodeType="withEffect">
                                  <p:stCondLst>
                                    <p:cond delay="0"/>
                                  </p:stCondLst>
                                  <p:childTnLst>
                                    <p:set>
                                      <p:cBhvr>
                                        <p:cTn id="28" dur="1" fill="hold">
                                          <p:stCondLst>
                                            <p:cond delay="0"/>
                                          </p:stCondLst>
                                        </p:cTn>
                                        <p:tgtEl>
                                          <p:spTgt spid="12"/>
                                        </p:tgtEl>
                                        <p:attrNameLst>
                                          <p:attrName>style.visibility</p:attrName>
                                        </p:attrNameLst>
                                      </p:cBhvr>
                                      <p:to>
                                        <p:strVal val="visible"/>
                                      </p:to>
                                    </p:set>
                                    <p:animEffect transition="in" filter="randombar(horizontal)">
                                      <p:cBhvr>
                                        <p:cTn id="29"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animBg="1"/>
      <p:bldP spid="10"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4">
            <a:extLst>
              <a:ext uri="{FF2B5EF4-FFF2-40B4-BE49-F238E27FC236}">
                <a16:creationId xmlns:a16="http://schemas.microsoft.com/office/drawing/2014/main" id="{4C0B6BEA-0FA0-4501-98A6-05FB506E46A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4994275"/>
            <a:ext cx="1908175" cy="1863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35" name="Picture 3">
            <a:extLst>
              <a:ext uri="{FF2B5EF4-FFF2-40B4-BE49-F238E27FC236}">
                <a16:creationId xmlns:a16="http://schemas.microsoft.com/office/drawing/2014/main" id="{94475BB9-AA7F-46EF-8D66-7FA8A3FBC6B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08850" y="4933950"/>
            <a:ext cx="1835150" cy="192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a:extLst>
              <a:ext uri="{FF2B5EF4-FFF2-40B4-BE49-F238E27FC236}">
                <a16:creationId xmlns:a16="http://schemas.microsoft.com/office/drawing/2014/main" id="{5E3ED8C0-A105-47E7-9CDD-E9A62AFC2AD3}"/>
              </a:ext>
            </a:extLst>
          </p:cNvPr>
          <p:cNvSpPr/>
          <p:nvPr/>
        </p:nvSpPr>
        <p:spPr>
          <a:xfrm>
            <a:off x="209722" y="-697233"/>
            <a:ext cx="2130030" cy="3770263"/>
          </a:xfrm>
          <a:prstGeom prst="rect">
            <a:avLst/>
          </a:prstGeom>
          <a:noFill/>
        </p:spPr>
        <p:txBody>
          <a:bodyPr>
            <a:spAutoFit/>
          </a:bodyPr>
          <a:lstStyle/>
          <a:p>
            <a:pPr algn="ctr" eaLnBrk="1" fontAlgn="auto" hangingPunct="1">
              <a:spcBef>
                <a:spcPts val="0"/>
              </a:spcBef>
              <a:spcAft>
                <a:spcPts val="0"/>
              </a:spcAft>
              <a:defRPr/>
            </a:pPr>
            <a:r>
              <a:rPr lang="en-US" sz="23900" b="1" dirty="0">
                <a:ln w="17780" cmpd="sng">
                  <a:solidFill>
                    <a:srgbClr val="FFFFFF"/>
                  </a:solidFill>
                  <a:prstDash val="solid"/>
                  <a:miter lim="800000"/>
                </a:ln>
                <a:solidFill>
                  <a:srgbClr val="FF0000"/>
                </a:solidFill>
                <a:effectLst>
                  <a:outerShdw blurRad="50800" algn="tl" rotWithShape="0">
                    <a:srgbClr val="000000"/>
                  </a:outerShdw>
                </a:effectLst>
                <a:latin typeface="+mn-lt"/>
                <a:cs typeface="+mn-cs"/>
              </a:rPr>
              <a:t>M</a:t>
            </a:r>
          </a:p>
        </p:txBody>
      </p:sp>
      <p:sp>
        <p:nvSpPr>
          <p:cNvPr id="18437" name="TextBox 6">
            <a:extLst>
              <a:ext uri="{FF2B5EF4-FFF2-40B4-BE49-F238E27FC236}">
                <a16:creationId xmlns:a16="http://schemas.microsoft.com/office/drawing/2014/main" id="{DE11C6AE-1FB8-4D73-A0AF-EEE899606768}"/>
              </a:ext>
            </a:extLst>
          </p:cNvPr>
          <p:cNvSpPr txBox="1">
            <a:spLocks noChangeArrowheads="1"/>
          </p:cNvSpPr>
          <p:nvPr/>
        </p:nvSpPr>
        <p:spPr bwMode="auto">
          <a:xfrm>
            <a:off x="2339975" y="333375"/>
            <a:ext cx="6335713"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ZA" altLang="af-ZA" sz="4400"/>
              <a:t>anner   OF  Manier</a:t>
            </a:r>
          </a:p>
        </p:txBody>
      </p:sp>
      <p:sp>
        <p:nvSpPr>
          <p:cNvPr id="8" name="Rectangle 7">
            <a:extLst>
              <a:ext uri="{FF2B5EF4-FFF2-40B4-BE49-F238E27FC236}">
                <a16:creationId xmlns:a16="http://schemas.microsoft.com/office/drawing/2014/main" id="{2C63214B-9526-4DF1-B565-9985925FDDE3}"/>
              </a:ext>
            </a:extLst>
          </p:cNvPr>
          <p:cNvSpPr>
            <a:spLocks noChangeArrowheads="1"/>
          </p:cNvSpPr>
          <p:nvPr/>
        </p:nvSpPr>
        <p:spPr bwMode="auto">
          <a:xfrm>
            <a:off x="2305050" y="1636713"/>
            <a:ext cx="6962775" cy="2170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285750" indent="-285750" eaLnBrk="1" hangingPunct="1">
              <a:buFont typeface="Wingdings" pitchFamily="2" charset="2"/>
              <a:buChar char="q"/>
              <a:defRPr/>
            </a:pPr>
            <a:r>
              <a:rPr lang="en-ZA" sz="2700" dirty="0">
                <a:cs typeface="Arial" charset="0"/>
              </a:rPr>
              <a:t>Die </a:t>
            </a:r>
            <a:r>
              <a:rPr lang="en-ZA" sz="2700" dirty="0" err="1">
                <a:cs typeface="Arial" charset="0"/>
              </a:rPr>
              <a:t>wyse</a:t>
            </a:r>
            <a:r>
              <a:rPr lang="en-ZA" sz="2700" dirty="0">
                <a:cs typeface="Arial" charset="0"/>
              </a:rPr>
              <a:t> </a:t>
            </a:r>
            <a:r>
              <a:rPr lang="en-ZA" sz="2700" dirty="0" err="1">
                <a:cs typeface="Arial" charset="0"/>
              </a:rPr>
              <a:t>beantwoord</a:t>
            </a:r>
            <a:r>
              <a:rPr lang="en-ZA" sz="2700" dirty="0">
                <a:cs typeface="Arial" charset="0"/>
              </a:rPr>
              <a:t> die HOE-</a:t>
            </a:r>
            <a:r>
              <a:rPr lang="en-ZA" sz="2700" dirty="0" err="1">
                <a:cs typeface="Arial" charset="0"/>
              </a:rPr>
              <a:t>vraag</a:t>
            </a:r>
            <a:r>
              <a:rPr lang="en-ZA" sz="2700" dirty="0">
                <a:cs typeface="Arial" charset="0"/>
              </a:rPr>
              <a:t>.  </a:t>
            </a:r>
          </a:p>
          <a:p>
            <a:pPr eaLnBrk="1" hangingPunct="1">
              <a:defRPr/>
            </a:pPr>
            <a:r>
              <a:rPr lang="en-ZA" sz="2700" dirty="0">
                <a:cs typeface="Arial" charset="0"/>
              </a:rPr>
              <a:t>    HOE word </a:t>
            </a:r>
            <a:r>
              <a:rPr lang="en-ZA" sz="2700" dirty="0" err="1">
                <a:cs typeface="Arial" charset="0"/>
              </a:rPr>
              <a:t>dit</a:t>
            </a:r>
            <a:r>
              <a:rPr lang="en-ZA" sz="2700" dirty="0">
                <a:cs typeface="Arial" charset="0"/>
              </a:rPr>
              <a:t> </a:t>
            </a:r>
            <a:r>
              <a:rPr lang="en-ZA" sz="2700" dirty="0" err="1">
                <a:cs typeface="Arial" charset="0"/>
              </a:rPr>
              <a:t>gedoen</a:t>
            </a:r>
            <a:r>
              <a:rPr lang="en-ZA" sz="2700" dirty="0">
                <a:cs typeface="Arial" charset="0"/>
              </a:rPr>
              <a:t>.</a:t>
            </a:r>
          </a:p>
          <a:p>
            <a:pPr marL="285750" indent="-285750" eaLnBrk="1" hangingPunct="1">
              <a:buFont typeface="Wingdings" pitchFamily="2" charset="2"/>
              <a:buChar char="q"/>
              <a:defRPr/>
            </a:pPr>
            <a:r>
              <a:rPr lang="en-ZA" sz="2700" dirty="0">
                <a:cs typeface="Arial" charset="0"/>
              </a:rPr>
              <a:t>Die </a:t>
            </a:r>
            <a:r>
              <a:rPr lang="en-ZA" sz="2700" dirty="0" err="1">
                <a:cs typeface="Arial" charset="0"/>
              </a:rPr>
              <a:t>wyse</a:t>
            </a:r>
            <a:r>
              <a:rPr lang="en-ZA" sz="2700" dirty="0">
                <a:cs typeface="Arial" charset="0"/>
              </a:rPr>
              <a:t> is ALTYD ‘n </a:t>
            </a:r>
            <a:r>
              <a:rPr lang="en-ZA" sz="2700" dirty="0" err="1">
                <a:cs typeface="Arial" charset="0"/>
              </a:rPr>
              <a:t>beskrywende</a:t>
            </a:r>
            <a:r>
              <a:rPr lang="en-ZA" sz="2700" dirty="0">
                <a:cs typeface="Arial" charset="0"/>
              </a:rPr>
              <a:t> </a:t>
            </a:r>
            <a:r>
              <a:rPr lang="en-ZA" sz="2700" dirty="0" err="1">
                <a:cs typeface="Arial" charset="0"/>
              </a:rPr>
              <a:t>woord</a:t>
            </a:r>
            <a:r>
              <a:rPr lang="en-ZA" sz="2700" dirty="0">
                <a:cs typeface="Arial" charset="0"/>
              </a:rPr>
              <a:t>.</a:t>
            </a:r>
          </a:p>
          <a:p>
            <a:pPr marL="285750" indent="-285750" eaLnBrk="1" hangingPunct="1">
              <a:buFont typeface="Wingdings" pitchFamily="2" charset="2"/>
              <a:buChar char="q"/>
              <a:defRPr/>
            </a:pPr>
            <a:r>
              <a:rPr lang="en-ZA" sz="2700" dirty="0">
                <a:cs typeface="Arial" charset="0"/>
              </a:rPr>
              <a:t>Die </a:t>
            </a:r>
            <a:r>
              <a:rPr lang="en-ZA" sz="2700" dirty="0" err="1">
                <a:cs typeface="Arial" charset="0"/>
              </a:rPr>
              <a:t>beskrywende</a:t>
            </a:r>
            <a:r>
              <a:rPr lang="en-ZA" sz="2700" dirty="0">
                <a:cs typeface="Arial" charset="0"/>
              </a:rPr>
              <a:t> </a:t>
            </a:r>
            <a:r>
              <a:rPr lang="en-ZA" sz="2700" dirty="0" err="1">
                <a:cs typeface="Arial" charset="0"/>
              </a:rPr>
              <a:t>woord</a:t>
            </a:r>
            <a:r>
              <a:rPr lang="en-ZA" sz="2700" dirty="0">
                <a:cs typeface="Arial" charset="0"/>
              </a:rPr>
              <a:t> </a:t>
            </a:r>
            <a:r>
              <a:rPr lang="en-ZA" sz="2700" dirty="0" err="1">
                <a:cs typeface="Arial" charset="0"/>
              </a:rPr>
              <a:t>kan</a:t>
            </a:r>
            <a:r>
              <a:rPr lang="en-ZA" sz="2700" dirty="0">
                <a:cs typeface="Arial" charset="0"/>
              </a:rPr>
              <a:t> in TRAPPE VAN VERGELYKING </a:t>
            </a:r>
            <a:r>
              <a:rPr lang="en-ZA" sz="2700" dirty="0" err="1">
                <a:cs typeface="Arial" charset="0"/>
              </a:rPr>
              <a:t>geplaas</a:t>
            </a:r>
            <a:r>
              <a:rPr lang="en-ZA" sz="2700" dirty="0">
                <a:cs typeface="Arial" charset="0"/>
              </a:rPr>
              <a:t> word.</a:t>
            </a:r>
          </a:p>
        </p:txBody>
      </p:sp>
      <p:sp>
        <p:nvSpPr>
          <p:cNvPr id="10" name="Rounded Rectangle 9">
            <a:extLst>
              <a:ext uri="{FF2B5EF4-FFF2-40B4-BE49-F238E27FC236}">
                <a16:creationId xmlns:a16="http://schemas.microsoft.com/office/drawing/2014/main" id="{7BB07B84-F210-4F12-B9B5-8129A0F4ACAF}"/>
              </a:ext>
            </a:extLst>
          </p:cNvPr>
          <p:cNvSpPr/>
          <p:nvPr/>
        </p:nvSpPr>
        <p:spPr>
          <a:xfrm>
            <a:off x="6667500" y="4914900"/>
            <a:ext cx="912813" cy="504825"/>
          </a:xfrm>
          <a:prstGeom prst="roundRect">
            <a:avLst/>
          </a:prstGeom>
          <a:solidFill>
            <a:srgbClr val="FF0000"/>
          </a:solidFill>
        </p:spPr>
        <p:style>
          <a:lnRef idx="2">
            <a:schemeClr val="accent5">
              <a:shade val="50000"/>
            </a:schemeClr>
          </a:lnRef>
          <a:fillRef idx="1">
            <a:schemeClr val="accent5"/>
          </a:fillRef>
          <a:effectRef idx="0">
            <a:schemeClr val="accent5"/>
          </a:effectRef>
          <a:fontRef idx="minor">
            <a:schemeClr val="lt1"/>
          </a:fontRef>
        </p:style>
        <p:txBody>
          <a:bodyPr anchor="ctr"/>
          <a:lstStyle/>
          <a:p>
            <a:pPr algn="ctr" eaLnBrk="1" fontAlgn="auto" hangingPunct="1">
              <a:spcBef>
                <a:spcPts val="0"/>
              </a:spcBef>
              <a:spcAft>
                <a:spcPts val="0"/>
              </a:spcAft>
              <a:defRPr/>
            </a:pPr>
            <a:endParaRPr lang="en-ZA"/>
          </a:p>
        </p:txBody>
      </p:sp>
      <p:sp>
        <p:nvSpPr>
          <p:cNvPr id="11" name="TextBox 10">
            <a:extLst>
              <a:ext uri="{FF2B5EF4-FFF2-40B4-BE49-F238E27FC236}">
                <a16:creationId xmlns:a16="http://schemas.microsoft.com/office/drawing/2014/main" id="{BA12D92B-4C36-408A-8356-D3473AF9227A}"/>
              </a:ext>
            </a:extLst>
          </p:cNvPr>
          <p:cNvSpPr txBox="1"/>
          <p:nvPr/>
        </p:nvSpPr>
        <p:spPr>
          <a:xfrm>
            <a:off x="148803" y="3206402"/>
            <a:ext cx="2511655" cy="1200329"/>
          </a:xfrm>
          <a:prstGeom prst="rect">
            <a:avLst/>
          </a:prstGeom>
          <a:noFill/>
        </p:spPr>
        <p:txBody>
          <a:bodyPr>
            <a:spAutoFit/>
          </a:bodyPr>
          <a:lstStyle/>
          <a:p>
            <a:pPr eaLnBrk="1" fontAlgn="auto" hangingPunct="1">
              <a:spcBef>
                <a:spcPts val="0"/>
              </a:spcBef>
              <a:spcAft>
                <a:spcPts val="0"/>
              </a:spcAft>
              <a:defRPr/>
            </a:pPr>
            <a:r>
              <a:rPr lang="en-ZA" sz="7200" b="1" dirty="0">
                <a:ln w="1905"/>
                <a:solidFill>
                  <a:srgbClr val="FF0000"/>
                </a:solidFill>
                <a:effectLst>
                  <a:innerShdw blurRad="69850" dist="43180" dir="5400000">
                    <a:srgbClr val="000000">
                      <a:alpha val="65000"/>
                    </a:srgbClr>
                  </a:innerShdw>
                </a:effectLst>
                <a:latin typeface="+mn-lt"/>
                <a:cs typeface="+mn-cs"/>
              </a:rPr>
              <a:t>HARD</a:t>
            </a:r>
          </a:p>
        </p:txBody>
      </p:sp>
      <p:cxnSp>
        <p:nvCxnSpPr>
          <p:cNvPr id="12" name="Straight Arrow Connector 11">
            <a:extLst>
              <a:ext uri="{FF2B5EF4-FFF2-40B4-BE49-F238E27FC236}">
                <a16:creationId xmlns:a16="http://schemas.microsoft.com/office/drawing/2014/main" id="{55FD59B9-C5A4-490E-A905-9A27BCC6AA55}"/>
              </a:ext>
            </a:extLst>
          </p:cNvPr>
          <p:cNvCxnSpPr>
            <a:stCxn id="10" idx="0"/>
            <a:endCxn id="11" idx="3"/>
          </p:cNvCxnSpPr>
          <p:nvPr/>
        </p:nvCxnSpPr>
        <p:spPr>
          <a:xfrm flipH="1" flipV="1">
            <a:off x="2660650" y="3806825"/>
            <a:ext cx="4464050" cy="1108075"/>
          </a:xfrm>
          <a:prstGeom prst="straightConnector1">
            <a:avLst/>
          </a:prstGeom>
          <a:ln w="762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BBDC5661-B009-4F96-ABC9-71DD0125782B}"/>
              </a:ext>
            </a:extLst>
          </p:cNvPr>
          <p:cNvSpPr>
            <a:spLocks noChangeArrowheads="1"/>
          </p:cNvSpPr>
          <p:nvPr/>
        </p:nvSpPr>
        <p:spPr bwMode="auto">
          <a:xfrm>
            <a:off x="1404938" y="4879975"/>
            <a:ext cx="6175375" cy="1077913"/>
          </a:xfrm>
          <a:prstGeom prst="rect">
            <a:avLst/>
          </a:prstGeom>
          <a:noFill/>
          <a:ln w="571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ZA" altLang="af-ZA"/>
              <a:t>Die seun het gister sy rugbybal hard oor die pale geskop om te oefen.</a:t>
            </a:r>
          </a:p>
        </p:txBody>
      </p:sp>
    </p:spTree>
  </p:cSld>
  <p:clrMapOvr>
    <a:masterClrMapping/>
  </p:clrMapOvr>
  <p:transition spd="slow">
    <p:push dir="u"/>
    <p:sndAc>
      <p:stSnd>
        <p:snd r:embed="rId2" name="chimes.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8"/>
                                        </p:tgtEl>
                                        <p:attrNameLst>
                                          <p:attrName>style.visibility</p:attrName>
                                        </p:attrNameLst>
                                      </p:cBhvr>
                                      <p:to>
                                        <p:strVal val="visible"/>
                                      </p:to>
                                    </p:set>
                                    <p:anim calcmode="lin" valueType="num">
                                      <p:cBhvr>
                                        <p:cTn id="7" dur="500" fill="hold"/>
                                        <p:tgtEl>
                                          <p:spTgt spid="8"/>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8"/>
                                        </p:tgtEl>
                                        <p:attrNameLst>
                                          <p:attrName>ppt_y</p:attrName>
                                        </p:attrNameLst>
                                      </p:cBhvr>
                                      <p:tavLst>
                                        <p:tav tm="0">
                                          <p:val>
                                            <p:strVal val="#ppt_y"/>
                                          </p:val>
                                        </p:tav>
                                        <p:tav tm="100000">
                                          <p:val>
                                            <p:strVal val="#ppt_y"/>
                                          </p:val>
                                        </p:tav>
                                      </p:tavLst>
                                    </p:anim>
                                    <p:anim calcmode="lin" valueType="num">
                                      <p:cBhvr>
                                        <p:cTn id="9" dur="500" fill="hold"/>
                                        <p:tgtEl>
                                          <p:spTgt spid="8"/>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8"/>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8"/>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42" presetClass="entr" presetSubtype="0" fill="hold" grpId="0" nodeType="click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fade">
                                      <p:cBhvr>
                                        <p:cTn id="16" dur="1000"/>
                                        <p:tgtEl>
                                          <p:spTgt spid="9"/>
                                        </p:tgtEl>
                                      </p:cBhvr>
                                    </p:animEffect>
                                    <p:anim calcmode="lin" valueType="num">
                                      <p:cBhvr>
                                        <p:cTn id="17" dur="1000" fill="hold"/>
                                        <p:tgtEl>
                                          <p:spTgt spid="9"/>
                                        </p:tgtEl>
                                        <p:attrNameLst>
                                          <p:attrName>ppt_x</p:attrName>
                                        </p:attrNameLst>
                                      </p:cBhvr>
                                      <p:tavLst>
                                        <p:tav tm="0">
                                          <p:val>
                                            <p:strVal val="#ppt_x"/>
                                          </p:val>
                                        </p:tav>
                                        <p:tav tm="100000">
                                          <p:val>
                                            <p:strVal val="#ppt_x"/>
                                          </p:val>
                                        </p:tav>
                                      </p:tavLst>
                                    </p:anim>
                                    <p:anim calcmode="lin" valueType="num">
                                      <p:cBhvr>
                                        <p:cTn id="18"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14" presetClass="entr" presetSubtype="1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randombar(horizontal)">
                                      <p:cBhvr>
                                        <p:cTn id="23" dur="500"/>
                                        <p:tgtEl>
                                          <p:spTgt spid="10"/>
                                        </p:tgtEl>
                                      </p:cBhvr>
                                    </p:animEffect>
                                  </p:childTnLst>
                                </p:cTn>
                              </p:par>
                              <p:par>
                                <p:cTn id="24" presetID="14" presetClass="entr" presetSubtype="10" fill="hold" nodeType="withEffect">
                                  <p:stCondLst>
                                    <p:cond delay="0"/>
                                  </p:stCondLst>
                                  <p:childTnLst>
                                    <p:set>
                                      <p:cBhvr>
                                        <p:cTn id="25" dur="1" fill="hold">
                                          <p:stCondLst>
                                            <p:cond delay="0"/>
                                          </p:stCondLst>
                                        </p:cTn>
                                        <p:tgtEl>
                                          <p:spTgt spid="11"/>
                                        </p:tgtEl>
                                        <p:attrNameLst>
                                          <p:attrName>style.visibility</p:attrName>
                                        </p:attrNameLst>
                                      </p:cBhvr>
                                      <p:to>
                                        <p:strVal val="visible"/>
                                      </p:to>
                                    </p:set>
                                    <p:animEffect transition="in" filter="randombar(horizontal)">
                                      <p:cBhvr>
                                        <p:cTn id="26" dur="500"/>
                                        <p:tgtEl>
                                          <p:spTgt spid="11"/>
                                        </p:tgtEl>
                                      </p:cBhvr>
                                    </p:animEffect>
                                  </p:childTnLst>
                                </p:cTn>
                              </p:par>
                              <p:par>
                                <p:cTn id="27" presetID="14" presetClass="entr" presetSubtype="10" fill="hold" nodeType="withEffect">
                                  <p:stCondLst>
                                    <p:cond delay="0"/>
                                  </p:stCondLst>
                                  <p:childTnLst>
                                    <p:set>
                                      <p:cBhvr>
                                        <p:cTn id="28" dur="1" fill="hold">
                                          <p:stCondLst>
                                            <p:cond delay="0"/>
                                          </p:stCondLst>
                                        </p:cTn>
                                        <p:tgtEl>
                                          <p:spTgt spid="12"/>
                                        </p:tgtEl>
                                        <p:attrNameLst>
                                          <p:attrName>style.visibility</p:attrName>
                                        </p:attrNameLst>
                                      </p:cBhvr>
                                      <p:to>
                                        <p:strVal val="visible"/>
                                      </p:to>
                                    </p:set>
                                    <p:animEffect transition="in" filter="randombar(horizontal)">
                                      <p:cBhvr>
                                        <p:cTn id="29"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0" grpId="0" animBg="1"/>
      <p:bldP spid="9"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4">
            <a:extLst>
              <a:ext uri="{FF2B5EF4-FFF2-40B4-BE49-F238E27FC236}">
                <a16:creationId xmlns:a16="http://schemas.microsoft.com/office/drawing/2014/main" id="{72CD271A-20AB-40AC-9C0F-7A5286DCA20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4737100"/>
            <a:ext cx="1716088" cy="2120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59" name="Picture 3">
            <a:extLst>
              <a:ext uri="{FF2B5EF4-FFF2-40B4-BE49-F238E27FC236}">
                <a16:creationId xmlns:a16="http://schemas.microsoft.com/office/drawing/2014/main" id="{19621070-8BAA-4AFC-91D4-BDAEAC5E6F7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451725" y="4737100"/>
            <a:ext cx="1692275" cy="2120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a:extLst>
              <a:ext uri="{FF2B5EF4-FFF2-40B4-BE49-F238E27FC236}">
                <a16:creationId xmlns:a16="http://schemas.microsoft.com/office/drawing/2014/main" id="{5F936FFA-0186-42A6-988F-8A4CAA5ACAB0}"/>
              </a:ext>
            </a:extLst>
          </p:cNvPr>
          <p:cNvSpPr/>
          <p:nvPr/>
        </p:nvSpPr>
        <p:spPr>
          <a:xfrm>
            <a:off x="209722" y="-697233"/>
            <a:ext cx="2130030" cy="3770263"/>
          </a:xfrm>
          <a:prstGeom prst="rect">
            <a:avLst/>
          </a:prstGeom>
          <a:noFill/>
        </p:spPr>
        <p:txBody>
          <a:bodyPr>
            <a:spAutoFit/>
          </a:bodyPr>
          <a:lstStyle/>
          <a:p>
            <a:pPr algn="ctr" eaLnBrk="1" fontAlgn="auto" hangingPunct="1">
              <a:spcBef>
                <a:spcPts val="0"/>
              </a:spcBef>
              <a:spcAft>
                <a:spcPts val="0"/>
              </a:spcAft>
              <a:defRPr/>
            </a:pPr>
            <a:r>
              <a:rPr lang="en-US" sz="23900" b="1" dirty="0">
                <a:ln w="17780" cmpd="sng">
                  <a:solidFill>
                    <a:srgbClr val="FFFFFF"/>
                  </a:solidFill>
                  <a:prstDash val="solid"/>
                  <a:miter lim="800000"/>
                </a:ln>
                <a:solidFill>
                  <a:srgbClr val="FF0000"/>
                </a:solidFill>
                <a:effectLst>
                  <a:outerShdw blurRad="50800" algn="tl" rotWithShape="0">
                    <a:srgbClr val="000000"/>
                  </a:outerShdw>
                </a:effectLst>
                <a:latin typeface="+mn-lt"/>
                <a:cs typeface="+mn-cs"/>
              </a:rPr>
              <a:t>P</a:t>
            </a:r>
          </a:p>
        </p:txBody>
      </p:sp>
      <p:sp>
        <p:nvSpPr>
          <p:cNvPr id="19461" name="TextBox 6">
            <a:extLst>
              <a:ext uri="{FF2B5EF4-FFF2-40B4-BE49-F238E27FC236}">
                <a16:creationId xmlns:a16="http://schemas.microsoft.com/office/drawing/2014/main" id="{10428450-D35F-418E-B4FB-35B0CEDBB493}"/>
              </a:ext>
            </a:extLst>
          </p:cNvPr>
          <p:cNvSpPr txBox="1">
            <a:spLocks noChangeArrowheads="1"/>
          </p:cNvSpPr>
          <p:nvPr/>
        </p:nvSpPr>
        <p:spPr bwMode="auto">
          <a:xfrm>
            <a:off x="1979613" y="333375"/>
            <a:ext cx="6913562"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ZA" altLang="af-ZA" sz="4400"/>
              <a:t>lace	   OF   Plek</a:t>
            </a:r>
          </a:p>
        </p:txBody>
      </p:sp>
      <p:sp>
        <p:nvSpPr>
          <p:cNvPr id="9" name="Rectangle 8">
            <a:extLst>
              <a:ext uri="{FF2B5EF4-FFF2-40B4-BE49-F238E27FC236}">
                <a16:creationId xmlns:a16="http://schemas.microsoft.com/office/drawing/2014/main" id="{4E02D8A0-F7EE-462A-AF16-8EFFFC0A5632}"/>
              </a:ext>
            </a:extLst>
          </p:cNvPr>
          <p:cNvSpPr>
            <a:spLocks noChangeArrowheads="1"/>
          </p:cNvSpPr>
          <p:nvPr/>
        </p:nvSpPr>
        <p:spPr bwMode="auto">
          <a:xfrm>
            <a:off x="1831975" y="1200150"/>
            <a:ext cx="7208838" cy="2586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 typeface="Wingdings" panose="05000000000000000000" pitchFamily="2" charset="2"/>
              <a:buChar char="q"/>
            </a:pPr>
            <a:r>
              <a:rPr lang="en-ZA" altLang="af-ZA" sz="2700"/>
              <a:t>Die plek beantwoord die WAAR-vraag.</a:t>
            </a:r>
          </a:p>
          <a:p>
            <a:pPr eaLnBrk="1" hangingPunct="1">
              <a:spcBef>
                <a:spcPct val="0"/>
              </a:spcBef>
              <a:buFont typeface="Wingdings" panose="05000000000000000000" pitchFamily="2" charset="2"/>
              <a:buChar char="q"/>
            </a:pPr>
            <a:r>
              <a:rPr lang="en-ZA" altLang="af-ZA" sz="2700"/>
              <a:t>Die plek bevat ALTYD ‘n VOORSETSEL, die voorsetsel gee juis ‘n aanduiding van plek.</a:t>
            </a:r>
          </a:p>
          <a:p>
            <a:pPr eaLnBrk="1" hangingPunct="1">
              <a:spcBef>
                <a:spcPct val="0"/>
              </a:spcBef>
              <a:buFont typeface="Wingdings" panose="05000000000000000000" pitchFamily="2" charset="2"/>
              <a:buChar char="q"/>
            </a:pPr>
            <a:r>
              <a:rPr lang="en-ZA" altLang="af-ZA" sz="2700" b="1"/>
              <a:t>Voorsetsels</a:t>
            </a:r>
            <a:r>
              <a:rPr lang="en-ZA" altLang="af-ZA" sz="2700"/>
              <a:t>:  IN, AAN, AGTER, BY, BO, LANGS, MET, NA, ONDER, OM, OOR, OP, TEEN, UIT, VOOR, ens.</a:t>
            </a:r>
          </a:p>
        </p:txBody>
      </p:sp>
      <p:sp>
        <p:nvSpPr>
          <p:cNvPr id="11" name="Rounded Rectangle 10">
            <a:extLst>
              <a:ext uri="{FF2B5EF4-FFF2-40B4-BE49-F238E27FC236}">
                <a16:creationId xmlns:a16="http://schemas.microsoft.com/office/drawing/2014/main" id="{B1FBCA03-2922-4698-8F4A-0F99B1F45242}"/>
              </a:ext>
            </a:extLst>
          </p:cNvPr>
          <p:cNvSpPr/>
          <p:nvPr/>
        </p:nvSpPr>
        <p:spPr>
          <a:xfrm>
            <a:off x="1716088" y="5740400"/>
            <a:ext cx="2063750" cy="504825"/>
          </a:xfrm>
          <a:prstGeom prst="roundRect">
            <a:avLst/>
          </a:prstGeom>
          <a:solidFill>
            <a:srgbClr val="FF0000"/>
          </a:solidFill>
        </p:spPr>
        <p:style>
          <a:lnRef idx="2">
            <a:schemeClr val="accent5">
              <a:shade val="50000"/>
            </a:schemeClr>
          </a:lnRef>
          <a:fillRef idx="1">
            <a:schemeClr val="accent5"/>
          </a:fillRef>
          <a:effectRef idx="0">
            <a:schemeClr val="accent5"/>
          </a:effectRef>
          <a:fontRef idx="minor">
            <a:schemeClr val="lt1"/>
          </a:fontRef>
        </p:style>
        <p:txBody>
          <a:bodyPr anchor="ctr"/>
          <a:lstStyle/>
          <a:p>
            <a:pPr algn="ctr" eaLnBrk="1" fontAlgn="auto" hangingPunct="1">
              <a:spcBef>
                <a:spcPts val="0"/>
              </a:spcBef>
              <a:spcAft>
                <a:spcPts val="0"/>
              </a:spcAft>
              <a:defRPr/>
            </a:pPr>
            <a:endParaRPr lang="en-ZA"/>
          </a:p>
        </p:txBody>
      </p:sp>
      <p:sp>
        <p:nvSpPr>
          <p:cNvPr id="12" name="TextBox 11">
            <a:extLst>
              <a:ext uri="{FF2B5EF4-FFF2-40B4-BE49-F238E27FC236}">
                <a16:creationId xmlns:a16="http://schemas.microsoft.com/office/drawing/2014/main" id="{2969E761-3202-4AAE-93DE-CFE495830586}"/>
              </a:ext>
            </a:extLst>
          </p:cNvPr>
          <p:cNvSpPr txBox="1"/>
          <p:nvPr/>
        </p:nvSpPr>
        <p:spPr>
          <a:xfrm>
            <a:off x="4211960" y="3743895"/>
            <a:ext cx="4579354" cy="1015663"/>
          </a:xfrm>
          <a:prstGeom prst="rect">
            <a:avLst/>
          </a:prstGeom>
          <a:noFill/>
        </p:spPr>
        <p:txBody>
          <a:bodyPr>
            <a:spAutoFit/>
          </a:bodyPr>
          <a:lstStyle/>
          <a:p>
            <a:pPr eaLnBrk="1" fontAlgn="auto" hangingPunct="1">
              <a:spcBef>
                <a:spcPts val="0"/>
              </a:spcBef>
              <a:spcAft>
                <a:spcPts val="0"/>
              </a:spcAft>
              <a:defRPr/>
            </a:pPr>
            <a:r>
              <a:rPr lang="en-ZA" sz="6000" b="1" dirty="0">
                <a:ln w="1905"/>
                <a:solidFill>
                  <a:srgbClr val="FF0000"/>
                </a:solidFill>
                <a:effectLst>
                  <a:innerShdw blurRad="69850" dist="43180" dir="5400000">
                    <a:srgbClr val="000000">
                      <a:alpha val="65000"/>
                    </a:srgbClr>
                  </a:innerShdw>
                </a:effectLst>
                <a:latin typeface="+mn-lt"/>
                <a:cs typeface="+mn-cs"/>
              </a:rPr>
              <a:t>OOR DIE PALE</a:t>
            </a:r>
          </a:p>
        </p:txBody>
      </p:sp>
      <p:cxnSp>
        <p:nvCxnSpPr>
          <p:cNvPr id="13" name="Straight Arrow Connector 12">
            <a:extLst>
              <a:ext uri="{FF2B5EF4-FFF2-40B4-BE49-F238E27FC236}">
                <a16:creationId xmlns:a16="http://schemas.microsoft.com/office/drawing/2014/main" id="{4A12AF7D-1538-461E-9335-BF411134CCC9}"/>
              </a:ext>
            </a:extLst>
          </p:cNvPr>
          <p:cNvCxnSpPr>
            <a:stCxn id="11" idx="0"/>
            <a:endCxn id="12" idx="2"/>
          </p:cNvCxnSpPr>
          <p:nvPr/>
        </p:nvCxnSpPr>
        <p:spPr>
          <a:xfrm flipV="1">
            <a:off x="2747963" y="4759325"/>
            <a:ext cx="3754437" cy="981075"/>
          </a:xfrm>
          <a:prstGeom prst="straightConnector1">
            <a:avLst/>
          </a:prstGeom>
          <a:ln w="762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0" name="Rectangle 9">
            <a:extLst>
              <a:ext uri="{FF2B5EF4-FFF2-40B4-BE49-F238E27FC236}">
                <a16:creationId xmlns:a16="http://schemas.microsoft.com/office/drawing/2014/main" id="{2D643FB8-A5A8-4F67-81CB-90735392028F}"/>
              </a:ext>
            </a:extLst>
          </p:cNvPr>
          <p:cNvSpPr>
            <a:spLocks noChangeArrowheads="1"/>
          </p:cNvSpPr>
          <p:nvPr/>
        </p:nvSpPr>
        <p:spPr bwMode="auto">
          <a:xfrm>
            <a:off x="1392238" y="5167313"/>
            <a:ext cx="6175375" cy="1077912"/>
          </a:xfrm>
          <a:prstGeom prst="rect">
            <a:avLst/>
          </a:prstGeom>
          <a:noFill/>
          <a:ln w="571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ZA" altLang="af-ZA"/>
              <a:t>Die seun het gister sy rugbybal hard oor die pale geskop om te oefen.</a:t>
            </a:r>
          </a:p>
        </p:txBody>
      </p:sp>
    </p:spTree>
  </p:cSld>
  <p:clrMapOvr>
    <a:masterClrMapping/>
  </p:clrMapOvr>
  <p:transition spd="slow">
    <p:push dir="u"/>
    <p:sndAc>
      <p:stSnd>
        <p:snd r:embed="rId2" name="chimes.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9"/>
                                        </p:tgtEl>
                                        <p:attrNameLst>
                                          <p:attrName>style.visibility</p:attrName>
                                        </p:attrNameLst>
                                      </p:cBhvr>
                                      <p:to>
                                        <p:strVal val="visible"/>
                                      </p:to>
                                    </p:set>
                                    <p:anim calcmode="lin" valueType="num">
                                      <p:cBhvr>
                                        <p:cTn id="7" dur="500" fill="hold"/>
                                        <p:tgtEl>
                                          <p:spTgt spid="9"/>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9"/>
                                        </p:tgtEl>
                                        <p:attrNameLst>
                                          <p:attrName>ppt_y</p:attrName>
                                        </p:attrNameLst>
                                      </p:cBhvr>
                                      <p:tavLst>
                                        <p:tav tm="0">
                                          <p:val>
                                            <p:strVal val="#ppt_y"/>
                                          </p:val>
                                        </p:tav>
                                        <p:tav tm="100000">
                                          <p:val>
                                            <p:strVal val="#ppt_y"/>
                                          </p:val>
                                        </p:tav>
                                      </p:tavLst>
                                    </p:anim>
                                    <p:anim calcmode="lin" valueType="num">
                                      <p:cBhvr>
                                        <p:cTn id="9" dur="500" fill="hold"/>
                                        <p:tgtEl>
                                          <p:spTgt spid="9"/>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9"/>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9"/>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42" presetClass="entr" presetSubtype="0" fill="hold" grpId="0" nodeType="click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fade">
                                      <p:cBhvr>
                                        <p:cTn id="16" dur="1000"/>
                                        <p:tgtEl>
                                          <p:spTgt spid="10"/>
                                        </p:tgtEl>
                                      </p:cBhvr>
                                    </p:animEffect>
                                    <p:anim calcmode="lin" valueType="num">
                                      <p:cBhvr>
                                        <p:cTn id="17" dur="1000" fill="hold"/>
                                        <p:tgtEl>
                                          <p:spTgt spid="10"/>
                                        </p:tgtEl>
                                        <p:attrNameLst>
                                          <p:attrName>ppt_x</p:attrName>
                                        </p:attrNameLst>
                                      </p:cBhvr>
                                      <p:tavLst>
                                        <p:tav tm="0">
                                          <p:val>
                                            <p:strVal val="#ppt_x"/>
                                          </p:val>
                                        </p:tav>
                                        <p:tav tm="100000">
                                          <p:val>
                                            <p:strVal val="#ppt_x"/>
                                          </p:val>
                                        </p:tav>
                                      </p:tavLst>
                                    </p:anim>
                                    <p:anim calcmode="lin" valueType="num">
                                      <p:cBhvr>
                                        <p:cTn id="18"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14" presetClass="entr" presetSubtype="1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animEffect transition="in" filter="randombar(horizontal)">
                                      <p:cBhvr>
                                        <p:cTn id="23" dur="500"/>
                                        <p:tgtEl>
                                          <p:spTgt spid="11"/>
                                        </p:tgtEl>
                                      </p:cBhvr>
                                    </p:animEffect>
                                  </p:childTnLst>
                                </p:cTn>
                              </p:par>
                              <p:par>
                                <p:cTn id="24" presetID="14" presetClass="entr" presetSubtype="10" fill="hold" nodeType="withEffect">
                                  <p:stCondLst>
                                    <p:cond delay="0"/>
                                  </p:stCondLst>
                                  <p:childTnLst>
                                    <p:set>
                                      <p:cBhvr>
                                        <p:cTn id="25" dur="1" fill="hold">
                                          <p:stCondLst>
                                            <p:cond delay="0"/>
                                          </p:stCondLst>
                                        </p:cTn>
                                        <p:tgtEl>
                                          <p:spTgt spid="13"/>
                                        </p:tgtEl>
                                        <p:attrNameLst>
                                          <p:attrName>style.visibility</p:attrName>
                                        </p:attrNameLst>
                                      </p:cBhvr>
                                      <p:to>
                                        <p:strVal val="visible"/>
                                      </p:to>
                                    </p:set>
                                    <p:animEffect transition="in" filter="randombar(horizontal)">
                                      <p:cBhvr>
                                        <p:cTn id="26" dur="500"/>
                                        <p:tgtEl>
                                          <p:spTgt spid="13"/>
                                        </p:tgtEl>
                                      </p:cBhvr>
                                    </p:animEffect>
                                  </p:childTnLst>
                                </p:cTn>
                              </p:par>
                              <p:par>
                                <p:cTn id="27" presetID="14" presetClass="entr" presetSubtype="10" fill="hold" nodeType="withEffect">
                                  <p:stCondLst>
                                    <p:cond delay="0"/>
                                  </p:stCondLst>
                                  <p:childTnLst>
                                    <p:set>
                                      <p:cBhvr>
                                        <p:cTn id="28" dur="1" fill="hold">
                                          <p:stCondLst>
                                            <p:cond delay="0"/>
                                          </p:stCondLst>
                                        </p:cTn>
                                        <p:tgtEl>
                                          <p:spTgt spid="12"/>
                                        </p:tgtEl>
                                        <p:attrNameLst>
                                          <p:attrName>style.visibility</p:attrName>
                                        </p:attrNameLst>
                                      </p:cBhvr>
                                      <p:to>
                                        <p:strVal val="visible"/>
                                      </p:to>
                                    </p:set>
                                    <p:animEffect transition="in" filter="randombar(horizontal)">
                                      <p:cBhvr>
                                        <p:cTn id="29"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animBg="1"/>
      <p:bldP spid="10"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4">
            <a:extLst>
              <a:ext uri="{FF2B5EF4-FFF2-40B4-BE49-F238E27FC236}">
                <a16:creationId xmlns:a16="http://schemas.microsoft.com/office/drawing/2014/main" id="{BF2A3A0D-D40F-47B6-BFF8-7A81C8C6236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 y="4737100"/>
            <a:ext cx="1917700" cy="2120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483" name="Picture 3">
            <a:extLst>
              <a:ext uri="{FF2B5EF4-FFF2-40B4-BE49-F238E27FC236}">
                <a16:creationId xmlns:a16="http://schemas.microsoft.com/office/drawing/2014/main" id="{585F78A4-8B87-4E88-8821-0B2D8947A6E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97775" y="4557713"/>
            <a:ext cx="1546225" cy="2300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a:extLst>
              <a:ext uri="{FF2B5EF4-FFF2-40B4-BE49-F238E27FC236}">
                <a16:creationId xmlns:a16="http://schemas.microsoft.com/office/drawing/2014/main" id="{6C9B8E4D-86F2-4CFA-A856-6624A10C81D0}"/>
              </a:ext>
            </a:extLst>
          </p:cNvPr>
          <p:cNvSpPr/>
          <p:nvPr/>
        </p:nvSpPr>
        <p:spPr>
          <a:xfrm>
            <a:off x="-50800" y="-963488"/>
            <a:ext cx="2147430" cy="3770263"/>
          </a:xfrm>
          <a:prstGeom prst="rect">
            <a:avLst/>
          </a:prstGeom>
          <a:noFill/>
        </p:spPr>
        <p:txBody>
          <a:bodyPr>
            <a:spAutoFit/>
          </a:bodyPr>
          <a:lstStyle/>
          <a:p>
            <a:pPr algn="ctr" eaLnBrk="1" fontAlgn="auto" hangingPunct="1">
              <a:spcBef>
                <a:spcPts val="0"/>
              </a:spcBef>
              <a:spcAft>
                <a:spcPts val="0"/>
              </a:spcAft>
              <a:defRPr/>
            </a:pPr>
            <a:r>
              <a:rPr lang="en-US" sz="23900" b="1" dirty="0">
                <a:ln w="17780" cmpd="sng">
                  <a:solidFill>
                    <a:srgbClr val="FFFFFF"/>
                  </a:solidFill>
                  <a:prstDash val="solid"/>
                  <a:miter lim="800000"/>
                </a:ln>
                <a:solidFill>
                  <a:srgbClr val="66FF33"/>
                </a:solidFill>
                <a:effectLst>
                  <a:outerShdw blurRad="50800" algn="tl" rotWithShape="0">
                    <a:srgbClr val="000000"/>
                  </a:outerShdw>
                </a:effectLst>
                <a:latin typeface="+mn-lt"/>
                <a:cs typeface="+mn-cs"/>
              </a:rPr>
              <a:t>v</a:t>
            </a:r>
          </a:p>
        </p:txBody>
      </p:sp>
      <p:sp>
        <p:nvSpPr>
          <p:cNvPr id="20485" name="TextBox 6">
            <a:extLst>
              <a:ext uri="{FF2B5EF4-FFF2-40B4-BE49-F238E27FC236}">
                <a16:creationId xmlns:a16="http://schemas.microsoft.com/office/drawing/2014/main" id="{08C958C5-CA1F-4A6E-B3AA-3ADF0635E3F9}"/>
              </a:ext>
            </a:extLst>
          </p:cNvPr>
          <p:cNvSpPr txBox="1">
            <a:spLocks noChangeArrowheads="1"/>
          </p:cNvSpPr>
          <p:nvPr/>
        </p:nvSpPr>
        <p:spPr bwMode="auto">
          <a:xfrm>
            <a:off x="1619250" y="333375"/>
            <a:ext cx="6840538"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ZA" altLang="af-ZA" sz="4400"/>
              <a:t>erb 2    OF   Werkwoord 2</a:t>
            </a:r>
          </a:p>
        </p:txBody>
      </p:sp>
      <p:sp>
        <p:nvSpPr>
          <p:cNvPr id="8" name="Rectangle 7">
            <a:extLst>
              <a:ext uri="{FF2B5EF4-FFF2-40B4-BE49-F238E27FC236}">
                <a16:creationId xmlns:a16="http://schemas.microsoft.com/office/drawing/2014/main" id="{A445A7C5-6950-4647-8CA7-D6A7F5A015A7}"/>
              </a:ext>
            </a:extLst>
          </p:cNvPr>
          <p:cNvSpPr>
            <a:spLocks noChangeArrowheads="1"/>
          </p:cNvSpPr>
          <p:nvPr/>
        </p:nvSpPr>
        <p:spPr bwMode="auto">
          <a:xfrm>
            <a:off x="1435100" y="1101725"/>
            <a:ext cx="7708900" cy="309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 typeface="Wingdings" panose="05000000000000000000" pitchFamily="2" charset="2"/>
              <a:buChar char="q"/>
            </a:pPr>
            <a:r>
              <a:rPr lang="en-ZA" altLang="af-ZA" sz="2700"/>
              <a:t>Die tweede werkwoord in die sin.</a:t>
            </a:r>
          </a:p>
          <a:p>
            <a:pPr eaLnBrk="1" hangingPunct="1">
              <a:spcBef>
                <a:spcPct val="0"/>
              </a:spcBef>
              <a:buFont typeface="Wingdings" panose="05000000000000000000" pitchFamily="2" charset="2"/>
              <a:buChar char="q"/>
            </a:pPr>
            <a:r>
              <a:rPr lang="en-ZA" altLang="af-ZA" sz="2800"/>
              <a:t>Die teenwoordige tyd het nie ‘n tweede werkwoord nie. </a:t>
            </a:r>
          </a:p>
          <a:p>
            <a:pPr eaLnBrk="1" hangingPunct="1">
              <a:spcBef>
                <a:spcPct val="0"/>
              </a:spcBef>
              <a:buFont typeface="Wingdings" panose="05000000000000000000" pitchFamily="2" charset="2"/>
              <a:buChar char="q"/>
            </a:pPr>
            <a:r>
              <a:rPr lang="en-ZA" altLang="af-ZA" sz="2800"/>
              <a:t>Die tweede werkwoord is die hoofwerkwoord in die verlede en die toekomende tyd.</a:t>
            </a:r>
          </a:p>
          <a:p>
            <a:pPr eaLnBrk="1" hangingPunct="1">
              <a:spcBef>
                <a:spcPct val="0"/>
              </a:spcBef>
              <a:buFont typeface="Wingdings" panose="05000000000000000000" pitchFamily="2" charset="2"/>
              <a:buChar char="q"/>
            </a:pPr>
            <a:r>
              <a:rPr lang="en-ZA" altLang="af-ZA" sz="2800"/>
              <a:t>Die verlede tyd hoofwerkwoord het baie keer ‘n “ge” vooraan.  </a:t>
            </a:r>
          </a:p>
        </p:txBody>
      </p:sp>
      <p:sp>
        <p:nvSpPr>
          <p:cNvPr id="10" name="Rounded Rectangle 9">
            <a:extLst>
              <a:ext uri="{FF2B5EF4-FFF2-40B4-BE49-F238E27FC236}">
                <a16:creationId xmlns:a16="http://schemas.microsoft.com/office/drawing/2014/main" id="{1BBEEF56-48D7-449F-927D-C9D4EC7C3D86}"/>
              </a:ext>
            </a:extLst>
          </p:cNvPr>
          <p:cNvSpPr/>
          <p:nvPr/>
        </p:nvSpPr>
        <p:spPr>
          <a:xfrm>
            <a:off x="3905250" y="5688013"/>
            <a:ext cx="1135063" cy="504825"/>
          </a:xfrm>
          <a:prstGeom prst="roundRect">
            <a:avLst/>
          </a:prstGeom>
          <a:solidFill>
            <a:srgbClr val="66FF33"/>
          </a:solidFill>
        </p:spPr>
        <p:style>
          <a:lnRef idx="2">
            <a:schemeClr val="accent5">
              <a:shade val="50000"/>
            </a:schemeClr>
          </a:lnRef>
          <a:fillRef idx="1">
            <a:schemeClr val="accent5"/>
          </a:fillRef>
          <a:effectRef idx="0">
            <a:schemeClr val="accent5"/>
          </a:effectRef>
          <a:fontRef idx="minor">
            <a:schemeClr val="lt1"/>
          </a:fontRef>
        </p:style>
        <p:txBody>
          <a:bodyPr anchor="ctr"/>
          <a:lstStyle/>
          <a:p>
            <a:pPr algn="ctr" eaLnBrk="1" fontAlgn="auto" hangingPunct="1">
              <a:spcBef>
                <a:spcPts val="0"/>
              </a:spcBef>
              <a:spcAft>
                <a:spcPts val="0"/>
              </a:spcAft>
              <a:defRPr/>
            </a:pPr>
            <a:endParaRPr lang="en-ZA"/>
          </a:p>
        </p:txBody>
      </p:sp>
      <p:sp>
        <p:nvSpPr>
          <p:cNvPr id="11" name="TextBox 10">
            <a:extLst>
              <a:ext uri="{FF2B5EF4-FFF2-40B4-BE49-F238E27FC236}">
                <a16:creationId xmlns:a16="http://schemas.microsoft.com/office/drawing/2014/main" id="{F67FFBA7-D58E-413E-9EFF-1964F4ABB85B}"/>
              </a:ext>
            </a:extLst>
          </p:cNvPr>
          <p:cNvSpPr txBox="1"/>
          <p:nvPr/>
        </p:nvSpPr>
        <p:spPr>
          <a:xfrm>
            <a:off x="4103595" y="3687471"/>
            <a:ext cx="3493390" cy="1107996"/>
          </a:xfrm>
          <a:prstGeom prst="rect">
            <a:avLst/>
          </a:prstGeom>
          <a:noFill/>
        </p:spPr>
        <p:txBody>
          <a:bodyPr>
            <a:spAutoFit/>
          </a:bodyPr>
          <a:lstStyle/>
          <a:p>
            <a:pPr eaLnBrk="1" fontAlgn="auto" hangingPunct="1">
              <a:spcBef>
                <a:spcPts val="0"/>
              </a:spcBef>
              <a:spcAft>
                <a:spcPts val="0"/>
              </a:spcAft>
              <a:defRPr/>
            </a:pPr>
            <a:r>
              <a:rPr lang="en-ZA" sz="6600" b="1" dirty="0">
                <a:ln w="1905"/>
                <a:solidFill>
                  <a:srgbClr val="66FF33"/>
                </a:solidFill>
                <a:effectLst>
                  <a:innerShdw blurRad="69850" dist="43180" dir="5400000">
                    <a:srgbClr val="000000">
                      <a:alpha val="65000"/>
                    </a:srgbClr>
                  </a:innerShdw>
                </a:effectLst>
                <a:latin typeface="+mn-lt"/>
                <a:cs typeface="+mn-cs"/>
              </a:rPr>
              <a:t>GESKOP</a:t>
            </a:r>
            <a:endParaRPr lang="en-ZA" sz="7200" b="1" dirty="0">
              <a:ln w="1905"/>
              <a:solidFill>
                <a:srgbClr val="66FF33"/>
              </a:solidFill>
              <a:effectLst>
                <a:innerShdw blurRad="69850" dist="43180" dir="5400000">
                  <a:srgbClr val="000000">
                    <a:alpha val="65000"/>
                  </a:srgbClr>
                </a:innerShdw>
              </a:effectLst>
              <a:latin typeface="+mn-lt"/>
              <a:cs typeface="+mn-cs"/>
            </a:endParaRPr>
          </a:p>
        </p:txBody>
      </p:sp>
      <p:cxnSp>
        <p:nvCxnSpPr>
          <p:cNvPr id="12" name="Straight Arrow Connector 11">
            <a:extLst>
              <a:ext uri="{FF2B5EF4-FFF2-40B4-BE49-F238E27FC236}">
                <a16:creationId xmlns:a16="http://schemas.microsoft.com/office/drawing/2014/main" id="{8F86FEDD-64AB-4819-8FA2-A2E5C2537EBB}"/>
              </a:ext>
            </a:extLst>
          </p:cNvPr>
          <p:cNvCxnSpPr>
            <a:stCxn id="10" idx="0"/>
            <a:endCxn id="11" idx="2"/>
          </p:cNvCxnSpPr>
          <p:nvPr/>
        </p:nvCxnSpPr>
        <p:spPr>
          <a:xfrm flipV="1">
            <a:off x="4473575" y="4795838"/>
            <a:ext cx="1376363" cy="892175"/>
          </a:xfrm>
          <a:prstGeom prst="straightConnector1">
            <a:avLst/>
          </a:prstGeom>
          <a:ln w="76200">
            <a:solidFill>
              <a:srgbClr val="66FF33"/>
            </a:solidFill>
            <a:tailEnd type="arrow"/>
          </a:ln>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7187C55D-0F7F-4BEA-A601-398DEB257657}"/>
              </a:ext>
            </a:extLst>
          </p:cNvPr>
          <p:cNvSpPr>
            <a:spLocks noChangeArrowheads="1"/>
          </p:cNvSpPr>
          <p:nvPr/>
        </p:nvSpPr>
        <p:spPr bwMode="auto">
          <a:xfrm>
            <a:off x="1420813" y="5168900"/>
            <a:ext cx="6176962" cy="1077913"/>
          </a:xfrm>
          <a:prstGeom prst="rect">
            <a:avLst/>
          </a:prstGeom>
          <a:noFill/>
          <a:ln w="571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ZA" altLang="af-ZA"/>
              <a:t>Die seun het gister sy rugbybal hard oor die pale geskop om te oefen.</a:t>
            </a:r>
          </a:p>
        </p:txBody>
      </p:sp>
    </p:spTree>
  </p:cSld>
  <p:clrMapOvr>
    <a:masterClrMapping/>
  </p:clrMapOvr>
  <p:transition spd="slow">
    <p:push dir="u"/>
    <p:sndAc>
      <p:stSnd>
        <p:snd r:embed="rId2" name="chimes.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8"/>
                                        </p:tgtEl>
                                        <p:attrNameLst>
                                          <p:attrName>style.visibility</p:attrName>
                                        </p:attrNameLst>
                                      </p:cBhvr>
                                      <p:to>
                                        <p:strVal val="visible"/>
                                      </p:to>
                                    </p:set>
                                    <p:anim calcmode="lin" valueType="num">
                                      <p:cBhvr>
                                        <p:cTn id="7" dur="500" fill="hold"/>
                                        <p:tgtEl>
                                          <p:spTgt spid="8"/>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8"/>
                                        </p:tgtEl>
                                        <p:attrNameLst>
                                          <p:attrName>ppt_y</p:attrName>
                                        </p:attrNameLst>
                                      </p:cBhvr>
                                      <p:tavLst>
                                        <p:tav tm="0">
                                          <p:val>
                                            <p:strVal val="#ppt_y"/>
                                          </p:val>
                                        </p:tav>
                                        <p:tav tm="100000">
                                          <p:val>
                                            <p:strVal val="#ppt_y"/>
                                          </p:val>
                                        </p:tav>
                                      </p:tavLst>
                                    </p:anim>
                                    <p:anim calcmode="lin" valueType="num">
                                      <p:cBhvr>
                                        <p:cTn id="9" dur="500" fill="hold"/>
                                        <p:tgtEl>
                                          <p:spTgt spid="8"/>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8"/>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8"/>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42" presetClass="entr" presetSubtype="0" fill="hold" grpId="0" nodeType="click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fade">
                                      <p:cBhvr>
                                        <p:cTn id="16" dur="1000"/>
                                        <p:tgtEl>
                                          <p:spTgt spid="9"/>
                                        </p:tgtEl>
                                      </p:cBhvr>
                                    </p:animEffect>
                                    <p:anim calcmode="lin" valueType="num">
                                      <p:cBhvr>
                                        <p:cTn id="17" dur="1000" fill="hold"/>
                                        <p:tgtEl>
                                          <p:spTgt spid="9"/>
                                        </p:tgtEl>
                                        <p:attrNameLst>
                                          <p:attrName>ppt_x</p:attrName>
                                        </p:attrNameLst>
                                      </p:cBhvr>
                                      <p:tavLst>
                                        <p:tav tm="0">
                                          <p:val>
                                            <p:strVal val="#ppt_x"/>
                                          </p:val>
                                        </p:tav>
                                        <p:tav tm="100000">
                                          <p:val>
                                            <p:strVal val="#ppt_x"/>
                                          </p:val>
                                        </p:tav>
                                      </p:tavLst>
                                    </p:anim>
                                    <p:anim calcmode="lin" valueType="num">
                                      <p:cBhvr>
                                        <p:cTn id="18"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14" presetClass="entr" presetSubtype="1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randombar(horizontal)">
                                      <p:cBhvr>
                                        <p:cTn id="23" dur="500"/>
                                        <p:tgtEl>
                                          <p:spTgt spid="10"/>
                                        </p:tgtEl>
                                      </p:cBhvr>
                                    </p:animEffect>
                                  </p:childTnLst>
                                </p:cTn>
                              </p:par>
                              <p:par>
                                <p:cTn id="24" presetID="14" presetClass="entr" presetSubtype="10" fill="hold" nodeType="withEffect">
                                  <p:stCondLst>
                                    <p:cond delay="0"/>
                                  </p:stCondLst>
                                  <p:childTnLst>
                                    <p:set>
                                      <p:cBhvr>
                                        <p:cTn id="25" dur="1" fill="hold">
                                          <p:stCondLst>
                                            <p:cond delay="0"/>
                                          </p:stCondLst>
                                        </p:cTn>
                                        <p:tgtEl>
                                          <p:spTgt spid="12"/>
                                        </p:tgtEl>
                                        <p:attrNameLst>
                                          <p:attrName>style.visibility</p:attrName>
                                        </p:attrNameLst>
                                      </p:cBhvr>
                                      <p:to>
                                        <p:strVal val="visible"/>
                                      </p:to>
                                    </p:set>
                                    <p:animEffect transition="in" filter="randombar(horizontal)">
                                      <p:cBhvr>
                                        <p:cTn id="26" dur="500"/>
                                        <p:tgtEl>
                                          <p:spTgt spid="12"/>
                                        </p:tgtEl>
                                      </p:cBhvr>
                                    </p:animEffect>
                                  </p:childTnLst>
                                </p:cTn>
                              </p:par>
                              <p:par>
                                <p:cTn id="27" presetID="14" presetClass="entr" presetSubtype="10" fill="hold" nodeType="withEffect">
                                  <p:stCondLst>
                                    <p:cond delay="0"/>
                                  </p:stCondLst>
                                  <p:childTnLst>
                                    <p:set>
                                      <p:cBhvr>
                                        <p:cTn id="28" dur="1" fill="hold">
                                          <p:stCondLst>
                                            <p:cond delay="0"/>
                                          </p:stCondLst>
                                        </p:cTn>
                                        <p:tgtEl>
                                          <p:spTgt spid="11"/>
                                        </p:tgtEl>
                                        <p:attrNameLst>
                                          <p:attrName>style.visibility</p:attrName>
                                        </p:attrNameLst>
                                      </p:cBhvr>
                                      <p:to>
                                        <p:strVal val="visible"/>
                                      </p:to>
                                    </p:set>
                                    <p:animEffect transition="in" filter="randombar(horizontal)">
                                      <p:cBhvr>
                                        <p:cTn id="29"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0" grpId="0" animBg="1"/>
      <p:bldP spid="9"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4">
            <a:extLst>
              <a:ext uri="{FF2B5EF4-FFF2-40B4-BE49-F238E27FC236}">
                <a16:creationId xmlns:a16="http://schemas.microsoft.com/office/drawing/2014/main" id="{7B656F6D-0925-408C-BC3F-EA44CDDCE06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4737100"/>
            <a:ext cx="1878013" cy="2120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507" name="Picture 3">
            <a:extLst>
              <a:ext uri="{FF2B5EF4-FFF2-40B4-BE49-F238E27FC236}">
                <a16:creationId xmlns:a16="http://schemas.microsoft.com/office/drawing/2014/main" id="{57225FA4-8557-4744-8A6C-14D3EBFCF14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80288" y="5010150"/>
            <a:ext cx="1763712" cy="1847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a:extLst>
              <a:ext uri="{FF2B5EF4-FFF2-40B4-BE49-F238E27FC236}">
                <a16:creationId xmlns:a16="http://schemas.microsoft.com/office/drawing/2014/main" id="{F33CD3E4-182E-407F-B65F-22EF643E2520}"/>
              </a:ext>
            </a:extLst>
          </p:cNvPr>
          <p:cNvSpPr/>
          <p:nvPr/>
        </p:nvSpPr>
        <p:spPr>
          <a:xfrm>
            <a:off x="-252536" y="-697234"/>
            <a:ext cx="2130030" cy="3770263"/>
          </a:xfrm>
          <a:prstGeom prst="rect">
            <a:avLst/>
          </a:prstGeom>
          <a:noFill/>
        </p:spPr>
        <p:txBody>
          <a:bodyPr>
            <a:spAutoFit/>
          </a:bodyPr>
          <a:lstStyle/>
          <a:p>
            <a:pPr algn="ctr" eaLnBrk="1" fontAlgn="auto" hangingPunct="1">
              <a:spcBef>
                <a:spcPts val="0"/>
              </a:spcBef>
              <a:spcAft>
                <a:spcPts val="0"/>
              </a:spcAft>
              <a:defRPr/>
            </a:pPr>
            <a:r>
              <a:rPr lang="en-US" sz="23900" b="1" dirty="0">
                <a:ln w="17780" cmpd="sng">
                  <a:solidFill>
                    <a:srgbClr val="FFFFFF"/>
                  </a:solidFill>
                  <a:prstDash val="solid"/>
                  <a:miter lim="800000"/>
                </a:ln>
                <a:solidFill>
                  <a:srgbClr val="FF0000"/>
                </a:solidFill>
                <a:effectLst>
                  <a:outerShdw blurRad="50800" algn="tl" rotWithShape="0">
                    <a:srgbClr val="000000"/>
                  </a:outerShdw>
                </a:effectLst>
                <a:latin typeface="Algerian" pitchFamily="82" charset="0"/>
                <a:cs typeface="+mn-cs"/>
              </a:rPr>
              <a:t>I</a:t>
            </a:r>
          </a:p>
        </p:txBody>
      </p:sp>
      <p:sp>
        <p:nvSpPr>
          <p:cNvPr id="21509" name="TextBox 6">
            <a:extLst>
              <a:ext uri="{FF2B5EF4-FFF2-40B4-BE49-F238E27FC236}">
                <a16:creationId xmlns:a16="http://schemas.microsoft.com/office/drawing/2014/main" id="{FAA3B8B1-D157-4A9F-813A-69DB014585D3}"/>
              </a:ext>
            </a:extLst>
          </p:cNvPr>
          <p:cNvSpPr txBox="1">
            <a:spLocks noChangeArrowheads="1"/>
          </p:cNvSpPr>
          <p:nvPr/>
        </p:nvSpPr>
        <p:spPr bwMode="auto">
          <a:xfrm>
            <a:off x="1060450" y="342900"/>
            <a:ext cx="8029575"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ZA" altLang="af-ZA" sz="4400"/>
              <a:t>nfinitive    OF   Infintief</a:t>
            </a:r>
          </a:p>
        </p:txBody>
      </p:sp>
      <p:sp>
        <p:nvSpPr>
          <p:cNvPr id="8" name="Rectangle 7">
            <a:extLst>
              <a:ext uri="{FF2B5EF4-FFF2-40B4-BE49-F238E27FC236}">
                <a16:creationId xmlns:a16="http://schemas.microsoft.com/office/drawing/2014/main" id="{EA9306C6-59E7-4126-AC37-7F7AE25168C8}"/>
              </a:ext>
            </a:extLst>
          </p:cNvPr>
          <p:cNvSpPr/>
          <p:nvPr/>
        </p:nvSpPr>
        <p:spPr>
          <a:xfrm>
            <a:off x="1403350" y="1412875"/>
            <a:ext cx="7686675" cy="2646363"/>
          </a:xfrm>
          <a:prstGeom prst="rect">
            <a:avLst/>
          </a:prstGeom>
        </p:spPr>
        <p:txBody>
          <a:bodyPr>
            <a:spAutoFit/>
          </a:bodyPr>
          <a:lstStyle/>
          <a:p>
            <a:pPr marL="285750" indent="-285750" eaLnBrk="1" fontAlgn="auto" hangingPunct="1">
              <a:spcBef>
                <a:spcPts val="0"/>
              </a:spcBef>
              <a:spcAft>
                <a:spcPts val="0"/>
              </a:spcAft>
              <a:buFont typeface="Wingdings" pitchFamily="2" charset="2"/>
              <a:buChar char="q"/>
              <a:defRPr/>
            </a:pPr>
            <a:r>
              <a:rPr lang="en-ZA" sz="2700" dirty="0">
                <a:latin typeface="+mn-lt"/>
                <a:cs typeface="+mn-cs"/>
              </a:rPr>
              <a:t>Die </a:t>
            </a:r>
            <a:r>
              <a:rPr lang="en-ZA" sz="2700" dirty="0" err="1">
                <a:latin typeface="+mn-lt"/>
                <a:cs typeface="+mn-cs"/>
              </a:rPr>
              <a:t>infinitief</a:t>
            </a:r>
            <a:r>
              <a:rPr lang="en-ZA" sz="2700" dirty="0">
                <a:latin typeface="+mn-lt"/>
                <a:cs typeface="+mn-cs"/>
              </a:rPr>
              <a:t> </a:t>
            </a:r>
            <a:r>
              <a:rPr lang="en-ZA" sz="2700" dirty="0" err="1">
                <a:latin typeface="+mn-lt"/>
                <a:cs typeface="+mn-cs"/>
              </a:rPr>
              <a:t>beantwoord</a:t>
            </a:r>
            <a:r>
              <a:rPr lang="en-ZA" sz="2700" dirty="0">
                <a:latin typeface="+mn-lt"/>
                <a:cs typeface="+mn-cs"/>
              </a:rPr>
              <a:t> die HOEKOM-</a:t>
            </a:r>
            <a:r>
              <a:rPr lang="en-ZA" sz="2700" dirty="0" err="1">
                <a:latin typeface="+mn-lt"/>
                <a:cs typeface="+mn-cs"/>
              </a:rPr>
              <a:t>vraag</a:t>
            </a:r>
            <a:r>
              <a:rPr lang="en-ZA" sz="2700" dirty="0">
                <a:latin typeface="+mn-lt"/>
                <a:cs typeface="+mn-cs"/>
              </a:rPr>
              <a:t>.</a:t>
            </a:r>
          </a:p>
          <a:p>
            <a:pPr marL="285750" indent="-285750" eaLnBrk="1" fontAlgn="auto" hangingPunct="1">
              <a:spcBef>
                <a:spcPts val="0"/>
              </a:spcBef>
              <a:spcAft>
                <a:spcPts val="0"/>
              </a:spcAft>
              <a:buFont typeface="Wingdings" pitchFamily="2" charset="2"/>
              <a:buChar char="q"/>
              <a:defRPr/>
            </a:pPr>
            <a:r>
              <a:rPr lang="en-ZA" sz="2800" dirty="0">
                <a:latin typeface="+mn-lt"/>
                <a:cs typeface="+mn-cs"/>
              </a:rPr>
              <a:t>Die </a:t>
            </a:r>
            <a:r>
              <a:rPr lang="en-ZA" sz="2800" dirty="0" err="1">
                <a:latin typeface="+mn-lt"/>
                <a:cs typeface="+mn-cs"/>
              </a:rPr>
              <a:t>infinitief</a:t>
            </a:r>
            <a:r>
              <a:rPr lang="en-ZA" sz="2800" dirty="0">
                <a:latin typeface="+mn-lt"/>
                <a:cs typeface="+mn-cs"/>
              </a:rPr>
              <a:t> is </a:t>
            </a:r>
            <a:r>
              <a:rPr lang="en-ZA" sz="2800" dirty="0" err="1">
                <a:latin typeface="+mn-lt"/>
                <a:cs typeface="+mn-cs"/>
              </a:rPr>
              <a:t>eintlik</a:t>
            </a:r>
            <a:r>
              <a:rPr lang="en-ZA" sz="2800" dirty="0">
                <a:latin typeface="+mn-lt"/>
                <a:cs typeface="+mn-cs"/>
              </a:rPr>
              <a:t> die </a:t>
            </a:r>
            <a:r>
              <a:rPr lang="en-ZA" sz="2800" dirty="0" err="1">
                <a:latin typeface="+mn-lt"/>
                <a:cs typeface="+mn-cs"/>
              </a:rPr>
              <a:t>maklikste</a:t>
            </a:r>
            <a:r>
              <a:rPr lang="en-ZA" sz="2800" dirty="0">
                <a:latin typeface="+mn-lt"/>
                <a:cs typeface="+mn-cs"/>
              </a:rPr>
              <a:t> </a:t>
            </a:r>
            <a:r>
              <a:rPr lang="en-ZA" sz="2800" dirty="0" err="1">
                <a:latin typeface="+mn-lt"/>
                <a:cs typeface="+mn-cs"/>
              </a:rPr>
              <a:t>om</a:t>
            </a:r>
            <a:r>
              <a:rPr lang="en-ZA" sz="2800" dirty="0">
                <a:latin typeface="+mn-lt"/>
                <a:cs typeface="+mn-cs"/>
              </a:rPr>
              <a:t> </a:t>
            </a:r>
            <a:r>
              <a:rPr lang="en-ZA" sz="2800" dirty="0" err="1">
                <a:latin typeface="+mn-lt"/>
                <a:cs typeface="+mn-cs"/>
              </a:rPr>
              <a:t>uit</a:t>
            </a:r>
            <a:r>
              <a:rPr lang="en-ZA" sz="2800" dirty="0">
                <a:latin typeface="+mn-lt"/>
                <a:cs typeface="+mn-cs"/>
              </a:rPr>
              <a:t> </a:t>
            </a:r>
            <a:r>
              <a:rPr lang="en-ZA" sz="2800" dirty="0" err="1">
                <a:latin typeface="+mn-lt"/>
                <a:cs typeface="+mn-cs"/>
              </a:rPr>
              <a:t>te</a:t>
            </a:r>
            <a:r>
              <a:rPr lang="en-ZA" sz="2800" dirty="0">
                <a:latin typeface="+mn-lt"/>
                <a:cs typeface="+mn-cs"/>
              </a:rPr>
              <a:t> ken. </a:t>
            </a:r>
          </a:p>
          <a:p>
            <a:pPr marL="285750" indent="-285750" eaLnBrk="1" fontAlgn="auto" hangingPunct="1">
              <a:spcBef>
                <a:spcPts val="0"/>
              </a:spcBef>
              <a:spcAft>
                <a:spcPts val="0"/>
              </a:spcAft>
              <a:buFont typeface="Wingdings" pitchFamily="2" charset="2"/>
              <a:buChar char="q"/>
              <a:defRPr/>
            </a:pPr>
            <a:r>
              <a:rPr lang="en-ZA" sz="2800" dirty="0" err="1">
                <a:latin typeface="+mn-lt"/>
                <a:cs typeface="+mn-cs"/>
              </a:rPr>
              <a:t>Alles</a:t>
            </a:r>
            <a:r>
              <a:rPr lang="en-ZA" sz="2800" dirty="0">
                <a:latin typeface="+mn-lt"/>
                <a:cs typeface="+mn-cs"/>
              </a:rPr>
              <a:t> van OM tot die </a:t>
            </a:r>
            <a:r>
              <a:rPr lang="en-ZA" sz="2800" dirty="0" err="1">
                <a:latin typeface="+mn-lt"/>
                <a:cs typeface="+mn-cs"/>
              </a:rPr>
              <a:t>einde</a:t>
            </a:r>
            <a:r>
              <a:rPr lang="en-ZA" sz="2800" dirty="0">
                <a:latin typeface="+mn-lt"/>
                <a:cs typeface="+mn-cs"/>
              </a:rPr>
              <a:t> van die sin is die </a:t>
            </a:r>
            <a:r>
              <a:rPr lang="en-ZA" sz="2800" dirty="0" err="1">
                <a:latin typeface="+mn-lt"/>
                <a:cs typeface="+mn-cs"/>
              </a:rPr>
              <a:t>infinitief</a:t>
            </a:r>
            <a:r>
              <a:rPr lang="en-ZA" sz="2800" dirty="0">
                <a:latin typeface="+mn-lt"/>
                <a:cs typeface="+mn-cs"/>
              </a:rPr>
              <a:t>.  Die </a:t>
            </a:r>
            <a:r>
              <a:rPr lang="en-ZA" sz="2800" dirty="0" err="1">
                <a:latin typeface="+mn-lt"/>
                <a:cs typeface="+mn-cs"/>
              </a:rPr>
              <a:t>infinitief</a:t>
            </a:r>
            <a:r>
              <a:rPr lang="en-ZA" sz="2800" dirty="0">
                <a:latin typeface="+mn-lt"/>
                <a:cs typeface="+mn-cs"/>
              </a:rPr>
              <a:t> gee die </a:t>
            </a:r>
            <a:r>
              <a:rPr lang="en-ZA" sz="2800" dirty="0" err="1">
                <a:latin typeface="+mn-lt"/>
                <a:cs typeface="+mn-cs"/>
              </a:rPr>
              <a:t>rede</a:t>
            </a:r>
            <a:r>
              <a:rPr lang="en-ZA" sz="2800" dirty="0">
                <a:latin typeface="+mn-lt"/>
                <a:cs typeface="+mn-cs"/>
              </a:rPr>
              <a:t> </a:t>
            </a:r>
            <a:r>
              <a:rPr lang="en-ZA" sz="2800" dirty="0" err="1">
                <a:latin typeface="+mn-lt"/>
                <a:cs typeface="+mn-cs"/>
              </a:rPr>
              <a:t>vir</a:t>
            </a:r>
            <a:r>
              <a:rPr lang="en-ZA" sz="2800" dirty="0">
                <a:latin typeface="+mn-lt"/>
                <a:cs typeface="+mn-cs"/>
              </a:rPr>
              <a:t> </a:t>
            </a:r>
            <a:r>
              <a:rPr lang="en-ZA" sz="2800" dirty="0" err="1">
                <a:latin typeface="+mn-lt"/>
                <a:cs typeface="+mn-cs"/>
              </a:rPr>
              <a:t>dit</a:t>
            </a:r>
            <a:r>
              <a:rPr lang="en-ZA" sz="2800" dirty="0">
                <a:latin typeface="+mn-lt"/>
                <a:cs typeface="+mn-cs"/>
              </a:rPr>
              <a:t> </a:t>
            </a:r>
            <a:r>
              <a:rPr lang="en-ZA" sz="2800" dirty="0" err="1">
                <a:latin typeface="+mn-lt"/>
                <a:cs typeface="+mn-cs"/>
              </a:rPr>
              <a:t>wat</a:t>
            </a:r>
            <a:r>
              <a:rPr lang="en-ZA" sz="2800" dirty="0">
                <a:latin typeface="+mn-lt"/>
                <a:cs typeface="+mn-cs"/>
              </a:rPr>
              <a:t> in die sin </a:t>
            </a:r>
            <a:r>
              <a:rPr lang="en-ZA" sz="2800" dirty="0" err="1">
                <a:latin typeface="+mn-lt"/>
                <a:cs typeface="+mn-cs"/>
              </a:rPr>
              <a:t>gesê</a:t>
            </a:r>
            <a:r>
              <a:rPr lang="en-ZA" sz="2800" dirty="0">
                <a:latin typeface="+mn-lt"/>
                <a:cs typeface="+mn-cs"/>
              </a:rPr>
              <a:t> is. </a:t>
            </a:r>
          </a:p>
          <a:p>
            <a:pPr eaLnBrk="1" fontAlgn="auto" hangingPunct="1">
              <a:spcBef>
                <a:spcPts val="0"/>
              </a:spcBef>
              <a:spcAft>
                <a:spcPts val="0"/>
              </a:spcAft>
              <a:defRPr/>
            </a:pPr>
            <a:endParaRPr lang="en-ZA" sz="2700" dirty="0">
              <a:latin typeface="+mn-lt"/>
              <a:cs typeface="+mn-cs"/>
            </a:endParaRPr>
          </a:p>
        </p:txBody>
      </p:sp>
      <p:sp>
        <p:nvSpPr>
          <p:cNvPr id="10" name="Rounded Rectangle 9">
            <a:extLst>
              <a:ext uri="{FF2B5EF4-FFF2-40B4-BE49-F238E27FC236}">
                <a16:creationId xmlns:a16="http://schemas.microsoft.com/office/drawing/2014/main" id="{221A5BF7-D037-4159-B4DC-9E84343DC29A}"/>
              </a:ext>
            </a:extLst>
          </p:cNvPr>
          <p:cNvSpPr/>
          <p:nvPr/>
        </p:nvSpPr>
        <p:spPr>
          <a:xfrm>
            <a:off x="5049838" y="5441950"/>
            <a:ext cx="2043112" cy="504825"/>
          </a:xfrm>
          <a:prstGeom prst="roundRect">
            <a:avLst/>
          </a:prstGeom>
          <a:solidFill>
            <a:srgbClr val="FF0000"/>
          </a:solidFill>
        </p:spPr>
        <p:style>
          <a:lnRef idx="2">
            <a:schemeClr val="accent5">
              <a:shade val="50000"/>
            </a:schemeClr>
          </a:lnRef>
          <a:fillRef idx="1">
            <a:schemeClr val="accent5"/>
          </a:fillRef>
          <a:effectRef idx="0">
            <a:schemeClr val="accent5"/>
          </a:effectRef>
          <a:fontRef idx="minor">
            <a:schemeClr val="lt1"/>
          </a:fontRef>
        </p:style>
        <p:txBody>
          <a:bodyPr anchor="ctr"/>
          <a:lstStyle/>
          <a:p>
            <a:pPr algn="ctr" eaLnBrk="1" fontAlgn="auto" hangingPunct="1">
              <a:spcBef>
                <a:spcPts val="0"/>
              </a:spcBef>
              <a:spcAft>
                <a:spcPts val="0"/>
              </a:spcAft>
              <a:defRPr/>
            </a:pPr>
            <a:endParaRPr lang="en-ZA"/>
          </a:p>
        </p:txBody>
      </p:sp>
      <p:sp>
        <p:nvSpPr>
          <p:cNvPr id="11" name="TextBox 10">
            <a:extLst>
              <a:ext uri="{FF2B5EF4-FFF2-40B4-BE49-F238E27FC236}">
                <a16:creationId xmlns:a16="http://schemas.microsoft.com/office/drawing/2014/main" id="{37F061A7-A6D9-49CC-98E9-3984FCD40146}"/>
              </a:ext>
            </a:extLst>
          </p:cNvPr>
          <p:cNvSpPr txBox="1"/>
          <p:nvPr/>
        </p:nvSpPr>
        <p:spPr>
          <a:xfrm>
            <a:off x="179512" y="3575016"/>
            <a:ext cx="4680520" cy="1015663"/>
          </a:xfrm>
          <a:prstGeom prst="rect">
            <a:avLst/>
          </a:prstGeom>
          <a:noFill/>
        </p:spPr>
        <p:txBody>
          <a:bodyPr>
            <a:spAutoFit/>
          </a:bodyPr>
          <a:lstStyle/>
          <a:p>
            <a:pPr eaLnBrk="1" fontAlgn="auto" hangingPunct="1">
              <a:spcBef>
                <a:spcPts val="0"/>
              </a:spcBef>
              <a:spcAft>
                <a:spcPts val="0"/>
              </a:spcAft>
              <a:defRPr/>
            </a:pPr>
            <a:r>
              <a:rPr lang="en-ZA" sz="6000" b="1" dirty="0">
                <a:ln w="1905"/>
                <a:solidFill>
                  <a:srgbClr val="FF0000"/>
                </a:solidFill>
                <a:effectLst>
                  <a:innerShdw blurRad="69850" dist="43180" dir="5400000">
                    <a:srgbClr val="000000">
                      <a:alpha val="65000"/>
                    </a:srgbClr>
                  </a:innerShdw>
                </a:effectLst>
                <a:latin typeface="+mn-lt"/>
                <a:cs typeface="+mn-cs"/>
              </a:rPr>
              <a:t>OM TE OEFEN</a:t>
            </a:r>
          </a:p>
        </p:txBody>
      </p:sp>
      <p:cxnSp>
        <p:nvCxnSpPr>
          <p:cNvPr id="12" name="Straight Arrow Connector 11">
            <a:extLst>
              <a:ext uri="{FF2B5EF4-FFF2-40B4-BE49-F238E27FC236}">
                <a16:creationId xmlns:a16="http://schemas.microsoft.com/office/drawing/2014/main" id="{E30590F5-8B82-43FE-BCE6-6EAED9234EE6}"/>
              </a:ext>
            </a:extLst>
          </p:cNvPr>
          <p:cNvCxnSpPr>
            <a:stCxn id="10" idx="0"/>
            <a:endCxn id="11" idx="2"/>
          </p:cNvCxnSpPr>
          <p:nvPr/>
        </p:nvCxnSpPr>
        <p:spPr>
          <a:xfrm flipH="1" flipV="1">
            <a:off x="2519363" y="4591050"/>
            <a:ext cx="3551237" cy="850900"/>
          </a:xfrm>
          <a:prstGeom prst="straightConnector1">
            <a:avLst/>
          </a:prstGeom>
          <a:ln w="762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E46309B-D0EF-4399-B46A-89BDA38AD581}"/>
              </a:ext>
            </a:extLst>
          </p:cNvPr>
          <p:cNvSpPr>
            <a:spLocks noChangeArrowheads="1"/>
          </p:cNvSpPr>
          <p:nvPr/>
        </p:nvSpPr>
        <p:spPr bwMode="auto">
          <a:xfrm>
            <a:off x="1404938" y="4879975"/>
            <a:ext cx="6175375" cy="1077913"/>
          </a:xfrm>
          <a:prstGeom prst="rect">
            <a:avLst/>
          </a:prstGeom>
          <a:noFill/>
          <a:ln w="571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ZA" altLang="af-ZA"/>
              <a:t>Die seun het gister sy rugbybal hard oor die pale geskop om te oefen.</a:t>
            </a:r>
          </a:p>
        </p:txBody>
      </p:sp>
    </p:spTree>
  </p:cSld>
  <p:clrMapOvr>
    <a:masterClrMapping/>
  </p:clrMapOvr>
  <p:transition spd="slow">
    <p:push dir="u"/>
    <p:sndAc>
      <p:stSnd>
        <p:snd r:embed="rId2" name="chimes.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8"/>
                                        </p:tgtEl>
                                        <p:attrNameLst>
                                          <p:attrName>style.visibility</p:attrName>
                                        </p:attrNameLst>
                                      </p:cBhvr>
                                      <p:to>
                                        <p:strVal val="visible"/>
                                      </p:to>
                                    </p:set>
                                    <p:anim calcmode="lin" valueType="num">
                                      <p:cBhvr>
                                        <p:cTn id="7" dur="500" fill="hold"/>
                                        <p:tgtEl>
                                          <p:spTgt spid="8"/>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8"/>
                                        </p:tgtEl>
                                        <p:attrNameLst>
                                          <p:attrName>ppt_y</p:attrName>
                                        </p:attrNameLst>
                                      </p:cBhvr>
                                      <p:tavLst>
                                        <p:tav tm="0">
                                          <p:val>
                                            <p:strVal val="#ppt_y"/>
                                          </p:val>
                                        </p:tav>
                                        <p:tav tm="100000">
                                          <p:val>
                                            <p:strVal val="#ppt_y"/>
                                          </p:val>
                                        </p:tav>
                                      </p:tavLst>
                                    </p:anim>
                                    <p:anim calcmode="lin" valueType="num">
                                      <p:cBhvr>
                                        <p:cTn id="9" dur="500" fill="hold"/>
                                        <p:tgtEl>
                                          <p:spTgt spid="8"/>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8"/>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8"/>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42" presetClass="entr" presetSubtype="0" fill="hold" grpId="0" nodeType="click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fade">
                                      <p:cBhvr>
                                        <p:cTn id="16" dur="1000"/>
                                        <p:tgtEl>
                                          <p:spTgt spid="9"/>
                                        </p:tgtEl>
                                      </p:cBhvr>
                                    </p:animEffect>
                                    <p:anim calcmode="lin" valueType="num">
                                      <p:cBhvr>
                                        <p:cTn id="17" dur="1000" fill="hold"/>
                                        <p:tgtEl>
                                          <p:spTgt spid="9"/>
                                        </p:tgtEl>
                                        <p:attrNameLst>
                                          <p:attrName>ppt_x</p:attrName>
                                        </p:attrNameLst>
                                      </p:cBhvr>
                                      <p:tavLst>
                                        <p:tav tm="0">
                                          <p:val>
                                            <p:strVal val="#ppt_x"/>
                                          </p:val>
                                        </p:tav>
                                        <p:tav tm="100000">
                                          <p:val>
                                            <p:strVal val="#ppt_x"/>
                                          </p:val>
                                        </p:tav>
                                      </p:tavLst>
                                    </p:anim>
                                    <p:anim calcmode="lin" valueType="num">
                                      <p:cBhvr>
                                        <p:cTn id="18"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14" presetClass="entr" presetSubtype="1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randombar(horizontal)">
                                      <p:cBhvr>
                                        <p:cTn id="23" dur="500"/>
                                        <p:tgtEl>
                                          <p:spTgt spid="10"/>
                                        </p:tgtEl>
                                      </p:cBhvr>
                                    </p:animEffect>
                                  </p:childTnLst>
                                </p:cTn>
                              </p:par>
                              <p:par>
                                <p:cTn id="24" presetID="14" presetClass="entr" presetSubtype="10" fill="hold" nodeType="withEffect">
                                  <p:stCondLst>
                                    <p:cond delay="0"/>
                                  </p:stCondLst>
                                  <p:childTnLst>
                                    <p:set>
                                      <p:cBhvr>
                                        <p:cTn id="25" dur="1" fill="hold">
                                          <p:stCondLst>
                                            <p:cond delay="0"/>
                                          </p:stCondLst>
                                        </p:cTn>
                                        <p:tgtEl>
                                          <p:spTgt spid="12"/>
                                        </p:tgtEl>
                                        <p:attrNameLst>
                                          <p:attrName>style.visibility</p:attrName>
                                        </p:attrNameLst>
                                      </p:cBhvr>
                                      <p:to>
                                        <p:strVal val="visible"/>
                                      </p:to>
                                    </p:set>
                                    <p:animEffect transition="in" filter="randombar(horizontal)">
                                      <p:cBhvr>
                                        <p:cTn id="26" dur="500"/>
                                        <p:tgtEl>
                                          <p:spTgt spid="12"/>
                                        </p:tgtEl>
                                      </p:cBhvr>
                                    </p:animEffect>
                                  </p:childTnLst>
                                </p:cTn>
                              </p:par>
                              <p:par>
                                <p:cTn id="27" presetID="14" presetClass="entr" presetSubtype="10" fill="hold" nodeType="withEffect">
                                  <p:stCondLst>
                                    <p:cond delay="0"/>
                                  </p:stCondLst>
                                  <p:childTnLst>
                                    <p:set>
                                      <p:cBhvr>
                                        <p:cTn id="28" dur="1" fill="hold">
                                          <p:stCondLst>
                                            <p:cond delay="0"/>
                                          </p:stCondLst>
                                        </p:cTn>
                                        <p:tgtEl>
                                          <p:spTgt spid="11"/>
                                        </p:tgtEl>
                                        <p:attrNameLst>
                                          <p:attrName>style.visibility</p:attrName>
                                        </p:attrNameLst>
                                      </p:cBhvr>
                                      <p:to>
                                        <p:strVal val="visible"/>
                                      </p:to>
                                    </p:set>
                                    <p:animEffect transition="in" filter="randombar(horizontal)">
                                      <p:cBhvr>
                                        <p:cTn id="29"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0" grpId="0" animBg="1"/>
      <p:bldP spid="9"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4">
            <a:extLst>
              <a:ext uri="{FF2B5EF4-FFF2-40B4-BE49-F238E27FC236}">
                <a16:creationId xmlns:a16="http://schemas.microsoft.com/office/drawing/2014/main" id="{7D7DFDCA-FC92-4EBA-B277-B5E88C9E40F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692275" cy="1773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a:extLst>
              <a:ext uri="{FF2B5EF4-FFF2-40B4-BE49-F238E27FC236}">
                <a16:creationId xmlns:a16="http://schemas.microsoft.com/office/drawing/2014/main" id="{51692A1D-4E1B-4BED-8A3C-8FD88901B099}"/>
              </a:ext>
            </a:extLst>
          </p:cNvPr>
          <p:cNvSpPr>
            <a:spLocks noGrp="1"/>
          </p:cNvSpPr>
          <p:nvPr>
            <p:ph type="title"/>
          </p:nvPr>
        </p:nvSpPr>
        <p:spPr>
          <a:xfrm>
            <a:off x="1403350" y="260350"/>
            <a:ext cx="7283450" cy="1143000"/>
          </a:xfrm>
        </p:spPr>
        <p:txBody>
          <a:bodyPr rtlCol="0">
            <a:normAutofit fontScale="90000"/>
          </a:bodyPr>
          <a:lstStyle/>
          <a:p>
            <a:pPr eaLnBrk="1" fontAlgn="auto" hangingPunct="1">
              <a:spcAft>
                <a:spcPts val="0"/>
              </a:spcAft>
              <a:defRPr/>
            </a:pPr>
            <a:r>
              <a:rPr lang="en-ZA" dirty="0" err="1"/>
              <a:t>Kom</a:t>
            </a:r>
            <a:r>
              <a:rPr lang="en-ZA" dirty="0"/>
              <a:t> </a:t>
            </a:r>
            <a:r>
              <a:rPr lang="en-ZA" dirty="0" err="1"/>
              <a:t>ons</a:t>
            </a:r>
            <a:r>
              <a:rPr lang="en-ZA" dirty="0"/>
              <a:t> </a:t>
            </a:r>
            <a:r>
              <a:rPr lang="en-ZA" dirty="0" err="1"/>
              <a:t>kyk</a:t>
            </a:r>
            <a:r>
              <a:rPr lang="en-ZA" dirty="0"/>
              <a:t> </a:t>
            </a:r>
            <a:r>
              <a:rPr lang="en-ZA" dirty="0" err="1"/>
              <a:t>nou</a:t>
            </a:r>
            <a:r>
              <a:rPr lang="en-ZA" dirty="0"/>
              <a:t> </a:t>
            </a:r>
            <a:r>
              <a:rPr lang="en-ZA" dirty="0" err="1"/>
              <a:t>weer</a:t>
            </a:r>
            <a:r>
              <a:rPr lang="en-ZA" dirty="0"/>
              <a:t> </a:t>
            </a:r>
            <a:r>
              <a:rPr lang="en-ZA" dirty="0" err="1"/>
              <a:t>na</a:t>
            </a:r>
            <a:r>
              <a:rPr lang="en-ZA" dirty="0"/>
              <a:t> die </a:t>
            </a:r>
            <a:r>
              <a:rPr lang="en-ZA" dirty="0" err="1"/>
              <a:t>voorbeeld</a:t>
            </a:r>
            <a:r>
              <a:rPr lang="en-ZA" dirty="0"/>
              <a:t> sin:</a:t>
            </a:r>
          </a:p>
        </p:txBody>
      </p:sp>
      <p:pic>
        <p:nvPicPr>
          <p:cNvPr id="22532" name="Picture 3">
            <a:extLst>
              <a:ext uri="{FF2B5EF4-FFF2-40B4-BE49-F238E27FC236}">
                <a16:creationId xmlns:a16="http://schemas.microsoft.com/office/drawing/2014/main" id="{D3CA8324-F3A3-4615-8655-17FE96094CB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89725" y="4286250"/>
            <a:ext cx="2454275" cy="2571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a:extLst>
              <a:ext uri="{FF2B5EF4-FFF2-40B4-BE49-F238E27FC236}">
                <a16:creationId xmlns:a16="http://schemas.microsoft.com/office/drawing/2014/main" id="{7B33D8DE-2136-42E5-901B-60FA4A639905}"/>
              </a:ext>
            </a:extLst>
          </p:cNvPr>
          <p:cNvSpPr/>
          <p:nvPr/>
        </p:nvSpPr>
        <p:spPr>
          <a:xfrm>
            <a:off x="319088" y="1773238"/>
            <a:ext cx="8353425" cy="2122487"/>
          </a:xfrm>
          <a:prstGeom prst="rect">
            <a:avLst/>
          </a:prstGeom>
          <a:ln/>
        </p:spPr>
        <p:style>
          <a:lnRef idx="3">
            <a:schemeClr val="lt1"/>
          </a:lnRef>
          <a:fillRef idx="1">
            <a:schemeClr val="dk1"/>
          </a:fillRef>
          <a:effectRef idx="1">
            <a:schemeClr val="dk1"/>
          </a:effectRef>
          <a:fontRef idx="minor">
            <a:schemeClr val="lt1"/>
          </a:fontRef>
        </p:style>
        <p:txBody>
          <a:bodyPr anchor="ctr">
            <a:spAutoFit/>
          </a:bodyPr>
          <a:lstStyle/>
          <a:p>
            <a:pPr algn="ctr" eaLnBrk="1" fontAlgn="auto" hangingPunct="1">
              <a:lnSpc>
                <a:spcPct val="150000"/>
              </a:lnSpc>
              <a:spcBef>
                <a:spcPts val="0"/>
              </a:spcBef>
              <a:spcAft>
                <a:spcPts val="0"/>
              </a:spcAft>
              <a:defRPr/>
            </a:pPr>
            <a:r>
              <a:rPr lang="en-ZA" sz="4400" dirty="0"/>
              <a:t>Die </a:t>
            </a:r>
            <a:r>
              <a:rPr lang="en-ZA" sz="4400" dirty="0" err="1"/>
              <a:t>seun</a:t>
            </a:r>
            <a:r>
              <a:rPr lang="en-ZA" sz="4400" dirty="0"/>
              <a:t> het </a:t>
            </a:r>
            <a:r>
              <a:rPr lang="en-ZA" sz="4400" dirty="0" err="1"/>
              <a:t>gister</a:t>
            </a:r>
            <a:r>
              <a:rPr lang="en-ZA" sz="4400" dirty="0"/>
              <a:t> </a:t>
            </a:r>
            <a:r>
              <a:rPr lang="en-ZA" sz="4400" dirty="0" err="1"/>
              <a:t>sy</a:t>
            </a:r>
            <a:r>
              <a:rPr lang="en-ZA" sz="4400" dirty="0"/>
              <a:t> </a:t>
            </a:r>
            <a:r>
              <a:rPr lang="en-ZA" sz="4400" dirty="0" err="1"/>
              <a:t>rugbybal</a:t>
            </a:r>
            <a:r>
              <a:rPr lang="en-ZA" sz="4400" dirty="0"/>
              <a:t> hard </a:t>
            </a:r>
            <a:r>
              <a:rPr lang="en-ZA" sz="4400" dirty="0" err="1"/>
              <a:t>oor</a:t>
            </a:r>
            <a:r>
              <a:rPr lang="en-ZA" sz="4400" dirty="0"/>
              <a:t> die pale </a:t>
            </a:r>
            <a:r>
              <a:rPr lang="en-ZA" sz="4400" dirty="0" err="1"/>
              <a:t>geskop</a:t>
            </a:r>
            <a:r>
              <a:rPr lang="en-ZA" sz="4400" dirty="0"/>
              <a:t> </a:t>
            </a:r>
            <a:r>
              <a:rPr lang="en-ZA" sz="4400" dirty="0" err="1"/>
              <a:t>om</a:t>
            </a:r>
            <a:r>
              <a:rPr lang="en-ZA" sz="4400" dirty="0"/>
              <a:t> </a:t>
            </a:r>
            <a:r>
              <a:rPr lang="en-ZA" sz="4400" dirty="0" err="1"/>
              <a:t>te</a:t>
            </a:r>
            <a:r>
              <a:rPr lang="en-ZA" sz="4400" dirty="0"/>
              <a:t> </a:t>
            </a:r>
            <a:r>
              <a:rPr lang="en-ZA" sz="4400" dirty="0" err="1"/>
              <a:t>oefen</a:t>
            </a:r>
            <a:r>
              <a:rPr lang="en-ZA" sz="4400" dirty="0"/>
              <a:t>.</a:t>
            </a:r>
          </a:p>
        </p:txBody>
      </p:sp>
      <p:sp>
        <p:nvSpPr>
          <p:cNvPr id="7" name="TextBox 6">
            <a:extLst>
              <a:ext uri="{FF2B5EF4-FFF2-40B4-BE49-F238E27FC236}">
                <a16:creationId xmlns:a16="http://schemas.microsoft.com/office/drawing/2014/main" id="{476F1E9B-39E5-4E77-A9F6-7E7BBFCD246F}"/>
              </a:ext>
            </a:extLst>
          </p:cNvPr>
          <p:cNvSpPr txBox="1"/>
          <p:nvPr/>
        </p:nvSpPr>
        <p:spPr>
          <a:xfrm>
            <a:off x="134439" y="4139203"/>
            <a:ext cx="6989115" cy="1446550"/>
          </a:xfrm>
          <a:prstGeom prst="rect">
            <a:avLst/>
          </a:prstGeom>
          <a:noFill/>
        </p:spPr>
        <p:txBody>
          <a:bodyPr>
            <a:spAutoFit/>
          </a:bodyPr>
          <a:lstStyle/>
          <a:p>
            <a:pPr eaLnBrk="1" fontAlgn="auto" hangingPunct="1">
              <a:spcBef>
                <a:spcPts val="0"/>
              </a:spcBef>
              <a:spcAft>
                <a:spcPts val="0"/>
              </a:spcAft>
              <a:defRPr/>
            </a:pPr>
            <a:r>
              <a:rPr lang="en-ZA" sz="4400" dirty="0" err="1">
                <a:effectLst>
                  <a:glow rad="228600">
                    <a:schemeClr val="accent5">
                      <a:satMod val="175000"/>
                      <a:alpha val="40000"/>
                    </a:schemeClr>
                  </a:glow>
                </a:effectLst>
                <a:latin typeface="+mn-lt"/>
                <a:cs typeface="+mn-cs"/>
              </a:rPr>
              <a:t>Hoeveel</a:t>
            </a:r>
            <a:r>
              <a:rPr lang="en-ZA" sz="4400" dirty="0">
                <a:effectLst>
                  <a:glow rad="228600">
                    <a:schemeClr val="accent5">
                      <a:satMod val="175000"/>
                      <a:alpha val="40000"/>
                    </a:schemeClr>
                  </a:glow>
                </a:effectLst>
                <a:latin typeface="+mn-lt"/>
                <a:cs typeface="+mn-cs"/>
              </a:rPr>
              <a:t> </a:t>
            </a:r>
            <a:r>
              <a:rPr lang="en-ZA" sz="4400" dirty="0" err="1">
                <a:effectLst>
                  <a:glow rad="228600">
                    <a:schemeClr val="accent5">
                      <a:satMod val="175000"/>
                      <a:alpha val="40000"/>
                    </a:schemeClr>
                  </a:glow>
                </a:effectLst>
                <a:latin typeface="+mn-lt"/>
                <a:cs typeface="+mn-cs"/>
              </a:rPr>
              <a:t>woordsoorte</a:t>
            </a:r>
            <a:r>
              <a:rPr lang="en-ZA" sz="4400" dirty="0">
                <a:effectLst>
                  <a:glow rad="228600">
                    <a:schemeClr val="accent5">
                      <a:satMod val="175000"/>
                      <a:alpha val="40000"/>
                    </a:schemeClr>
                  </a:glow>
                </a:effectLst>
                <a:latin typeface="+mn-lt"/>
                <a:cs typeface="+mn-cs"/>
              </a:rPr>
              <a:t> </a:t>
            </a:r>
            <a:r>
              <a:rPr lang="en-ZA" sz="4400" dirty="0" err="1">
                <a:effectLst>
                  <a:glow rad="228600">
                    <a:schemeClr val="accent5">
                      <a:satMod val="175000"/>
                      <a:alpha val="40000"/>
                    </a:schemeClr>
                  </a:glow>
                </a:effectLst>
                <a:latin typeface="+mn-lt"/>
                <a:cs typeface="+mn-cs"/>
              </a:rPr>
              <a:t>kan</a:t>
            </a:r>
            <a:r>
              <a:rPr lang="en-ZA" sz="4400" dirty="0">
                <a:effectLst>
                  <a:glow rad="228600">
                    <a:schemeClr val="accent5">
                      <a:satMod val="175000"/>
                      <a:alpha val="40000"/>
                    </a:schemeClr>
                  </a:glow>
                </a:effectLst>
                <a:latin typeface="+mn-lt"/>
                <a:cs typeface="+mn-cs"/>
              </a:rPr>
              <a:t> </a:t>
            </a:r>
            <a:r>
              <a:rPr lang="en-ZA" sz="4400" dirty="0" err="1">
                <a:effectLst>
                  <a:glow rad="228600">
                    <a:schemeClr val="accent5">
                      <a:satMod val="175000"/>
                      <a:alpha val="40000"/>
                    </a:schemeClr>
                  </a:glow>
                </a:effectLst>
                <a:latin typeface="+mn-lt"/>
                <a:cs typeface="+mn-cs"/>
              </a:rPr>
              <a:t>jy</a:t>
            </a:r>
            <a:r>
              <a:rPr lang="en-ZA" sz="4400" dirty="0">
                <a:effectLst>
                  <a:glow rad="228600">
                    <a:schemeClr val="accent5">
                      <a:satMod val="175000"/>
                      <a:alpha val="40000"/>
                    </a:schemeClr>
                  </a:glow>
                </a:effectLst>
                <a:latin typeface="+mn-lt"/>
                <a:cs typeface="+mn-cs"/>
              </a:rPr>
              <a:t> </a:t>
            </a:r>
            <a:r>
              <a:rPr lang="en-ZA" sz="4400" dirty="0" err="1">
                <a:effectLst>
                  <a:glow rad="228600">
                    <a:schemeClr val="accent5">
                      <a:satMod val="175000"/>
                      <a:alpha val="40000"/>
                    </a:schemeClr>
                  </a:glow>
                </a:effectLst>
                <a:latin typeface="+mn-lt"/>
                <a:cs typeface="+mn-cs"/>
              </a:rPr>
              <a:t>identifiseer</a:t>
            </a:r>
            <a:r>
              <a:rPr lang="en-ZA" sz="4400" dirty="0">
                <a:effectLst>
                  <a:glow rad="228600">
                    <a:schemeClr val="accent5">
                      <a:satMod val="175000"/>
                      <a:alpha val="40000"/>
                    </a:schemeClr>
                  </a:glow>
                </a:effectLst>
                <a:latin typeface="+mn-lt"/>
                <a:cs typeface="+mn-cs"/>
              </a:rPr>
              <a:t>?</a:t>
            </a:r>
          </a:p>
        </p:txBody>
      </p:sp>
      <p:sp>
        <p:nvSpPr>
          <p:cNvPr id="8" name="TextBox 7">
            <a:extLst>
              <a:ext uri="{FF2B5EF4-FFF2-40B4-BE49-F238E27FC236}">
                <a16:creationId xmlns:a16="http://schemas.microsoft.com/office/drawing/2014/main" id="{2607A745-D848-44B3-9630-141F81DFBF74}"/>
              </a:ext>
            </a:extLst>
          </p:cNvPr>
          <p:cNvSpPr txBox="1"/>
          <p:nvPr/>
        </p:nvSpPr>
        <p:spPr>
          <a:xfrm>
            <a:off x="134439" y="4286264"/>
            <a:ext cx="6741818" cy="1446550"/>
          </a:xfrm>
          <a:prstGeom prst="rect">
            <a:avLst/>
          </a:prstGeom>
          <a:solidFill>
            <a:schemeClr val="bg1"/>
          </a:solidFill>
        </p:spPr>
        <p:txBody>
          <a:bodyPr>
            <a:spAutoFit/>
          </a:bodyPr>
          <a:lstStyle/>
          <a:p>
            <a:pPr eaLnBrk="1" fontAlgn="auto" hangingPunct="1">
              <a:spcBef>
                <a:spcPts val="0"/>
              </a:spcBef>
              <a:spcAft>
                <a:spcPts val="0"/>
              </a:spcAft>
              <a:defRPr/>
            </a:pPr>
            <a:r>
              <a:rPr lang="en-ZA" sz="4400" dirty="0">
                <a:effectLst>
                  <a:glow rad="228600">
                    <a:schemeClr val="accent2">
                      <a:satMod val="175000"/>
                      <a:alpha val="40000"/>
                    </a:schemeClr>
                  </a:glow>
                </a:effectLst>
                <a:latin typeface="+mn-lt"/>
                <a:cs typeface="+mn-cs"/>
              </a:rPr>
              <a:t>O </a:t>
            </a:r>
            <a:r>
              <a:rPr lang="en-ZA" sz="4400" dirty="0" err="1">
                <a:effectLst>
                  <a:glow rad="228600">
                    <a:schemeClr val="accent2">
                      <a:satMod val="175000"/>
                      <a:alpha val="40000"/>
                    </a:schemeClr>
                  </a:glow>
                </a:effectLst>
                <a:latin typeface="+mn-lt"/>
                <a:cs typeface="+mn-cs"/>
              </a:rPr>
              <a:t>jinne</a:t>
            </a:r>
            <a:r>
              <a:rPr lang="en-ZA" sz="4400" dirty="0">
                <a:effectLst>
                  <a:glow rad="228600">
                    <a:schemeClr val="accent2">
                      <a:satMod val="175000"/>
                      <a:alpha val="40000"/>
                    </a:schemeClr>
                  </a:glow>
                </a:effectLst>
                <a:latin typeface="+mn-lt"/>
                <a:cs typeface="+mn-cs"/>
              </a:rPr>
              <a:t>, </a:t>
            </a:r>
            <a:r>
              <a:rPr lang="en-ZA" sz="4400" dirty="0" err="1">
                <a:effectLst>
                  <a:glow rad="228600">
                    <a:schemeClr val="accent2">
                      <a:satMod val="175000"/>
                      <a:alpha val="40000"/>
                    </a:schemeClr>
                  </a:glow>
                </a:effectLst>
                <a:latin typeface="+mn-lt"/>
                <a:cs typeface="+mn-cs"/>
              </a:rPr>
              <a:t>wat</a:t>
            </a:r>
            <a:r>
              <a:rPr lang="en-ZA" sz="4400" dirty="0">
                <a:effectLst>
                  <a:glow rad="228600">
                    <a:schemeClr val="accent2">
                      <a:satMod val="175000"/>
                      <a:alpha val="40000"/>
                    </a:schemeClr>
                  </a:glow>
                </a:effectLst>
                <a:latin typeface="+mn-lt"/>
                <a:cs typeface="+mn-cs"/>
              </a:rPr>
              <a:t> </a:t>
            </a:r>
            <a:r>
              <a:rPr lang="en-ZA" sz="4400" dirty="0" err="1">
                <a:effectLst>
                  <a:glow rad="228600">
                    <a:schemeClr val="accent2">
                      <a:satMod val="175000"/>
                      <a:alpha val="40000"/>
                    </a:schemeClr>
                  </a:glow>
                </a:effectLst>
                <a:latin typeface="+mn-lt"/>
                <a:cs typeface="+mn-cs"/>
              </a:rPr>
              <a:t>vir</a:t>
            </a:r>
            <a:r>
              <a:rPr lang="en-ZA" sz="4400" dirty="0">
                <a:effectLst>
                  <a:glow rad="228600">
                    <a:schemeClr val="accent2">
                      <a:satMod val="175000"/>
                      <a:alpha val="40000"/>
                    </a:schemeClr>
                  </a:glow>
                </a:effectLst>
                <a:latin typeface="+mn-lt"/>
                <a:cs typeface="+mn-cs"/>
              </a:rPr>
              <a:t> ‘n ding is ‘n </a:t>
            </a:r>
            <a:r>
              <a:rPr lang="en-ZA" sz="4400" dirty="0" err="1">
                <a:effectLst>
                  <a:glow rad="228600">
                    <a:schemeClr val="accent2">
                      <a:satMod val="175000"/>
                      <a:alpha val="40000"/>
                    </a:schemeClr>
                  </a:glow>
                </a:effectLst>
                <a:latin typeface="+mn-lt"/>
                <a:cs typeface="+mn-cs"/>
              </a:rPr>
              <a:t>woordsoort</a:t>
            </a:r>
            <a:r>
              <a:rPr lang="en-ZA" sz="4400" dirty="0">
                <a:effectLst>
                  <a:glow rad="228600">
                    <a:schemeClr val="accent2">
                      <a:satMod val="175000"/>
                      <a:alpha val="40000"/>
                    </a:schemeClr>
                  </a:glow>
                </a:effectLst>
                <a:latin typeface="+mn-lt"/>
                <a:cs typeface="+mn-cs"/>
              </a:rPr>
              <a:t> </a:t>
            </a:r>
            <a:r>
              <a:rPr lang="en-ZA" sz="4400" dirty="0" err="1">
                <a:effectLst>
                  <a:glow rad="228600">
                    <a:schemeClr val="accent2">
                      <a:satMod val="175000"/>
                      <a:alpha val="40000"/>
                    </a:schemeClr>
                  </a:glow>
                </a:effectLst>
                <a:latin typeface="+mn-lt"/>
                <a:cs typeface="+mn-cs"/>
              </a:rPr>
              <a:t>nou</a:t>
            </a:r>
            <a:r>
              <a:rPr lang="en-ZA" sz="4400" dirty="0">
                <a:effectLst>
                  <a:glow rad="228600">
                    <a:schemeClr val="accent2">
                      <a:satMod val="175000"/>
                      <a:alpha val="40000"/>
                    </a:schemeClr>
                  </a:glow>
                </a:effectLst>
                <a:latin typeface="+mn-lt"/>
                <a:cs typeface="+mn-cs"/>
              </a:rPr>
              <a:t> </a:t>
            </a:r>
            <a:r>
              <a:rPr lang="en-ZA" sz="4400" dirty="0" err="1">
                <a:effectLst>
                  <a:glow rad="228600">
                    <a:schemeClr val="accent2">
                      <a:satMod val="175000"/>
                      <a:alpha val="40000"/>
                    </a:schemeClr>
                  </a:glow>
                </a:effectLst>
                <a:latin typeface="+mn-lt"/>
                <a:cs typeface="+mn-cs"/>
              </a:rPr>
              <a:t>weer</a:t>
            </a:r>
            <a:r>
              <a:rPr lang="en-ZA" sz="4400" dirty="0">
                <a:effectLst>
                  <a:glow rad="228600">
                    <a:schemeClr val="accent2">
                      <a:satMod val="175000"/>
                      <a:alpha val="40000"/>
                    </a:schemeClr>
                  </a:glow>
                </a:effectLst>
                <a:latin typeface="+mn-lt"/>
                <a:cs typeface="+mn-cs"/>
              </a:rPr>
              <a:t>?</a:t>
            </a:r>
          </a:p>
        </p:txBody>
      </p:sp>
      <p:sp>
        <p:nvSpPr>
          <p:cNvPr id="9" name="TextBox 8">
            <a:extLst>
              <a:ext uri="{FF2B5EF4-FFF2-40B4-BE49-F238E27FC236}">
                <a16:creationId xmlns:a16="http://schemas.microsoft.com/office/drawing/2014/main" id="{29A311FE-D7D5-4EB2-B0E4-9DC6D793A531}"/>
              </a:ext>
            </a:extLst>
          </p:cNvPr>
          <p:cNvSpPr txBox="1"/>
          <p:nvPr/>
        </p:nvSpPr>
        <p:spPr>
          <a:xfrm>
            <a:off x="131524" y="4286264"/>
            <a:ext cx="6741818" cy="1446550"/>
          </a:xfrm>
          <a:prstGeom prst="rect">
            <a:avLst/>
          </a:prstGeom>
          <a:solidFill>
            <a:schemeClr val="bg1"/>
          </a:solidFill>
        </p:spPr>
        <p:txBody>
          <a:bodyPr>
            <a:spAutoFit/>
          </a:bodyPr>
          <a:lstStyle/>
          <a:p>
            <a:pPr eaLnBrk="1" fontAlgn="auto" hangingPunct="1">
              <a:spcBef>
                <a:spcPts val="0"/>
              </a:spcBef>
              <a:spcAft>
                <a:spcPts val="0"/>
              </a:spcAft>
              <a:defRPr/>
            </a:pPr>
            <a:r>
              <a:rPr lang="en-ZA" sz="4400" dirty="0">
                <a:effectLst>
                  <a:glow rad="228600">
                    <a:schemeClr val="accent3">
                      <a:satMod val="175000"/>
                      <a:alpha val="40000"/>
                    </a:schemeClr>
                  </a:glow>
                </a:effectLst>
                <a:latin typeface="+mn-lt"/>
                <a:cs typeface="+mn-cs"/>
              </a:rPr>
              <a:t>En, </a:t>
            </a:r>
            <a:r>
              <a:rPr lang="en-ZA" sz="4400" dirty="0" err="1">
                <a:effectLst>
                  <a:glow rad="228600">
                    <a:schemeClr val="accent3">
                      <a:satMod val="175000"/>
                      <a:alpha val="40000"/>
                    </a:schemeClr>
                  </a:glow>
                </a:effectLst>
                <a:latin typeface="+mn-lt"/>
                <a:cs typeface="+mn-cs"/>
              </a:rPr>
              <a:t>wat</a:t>
            </a:r>
            <a:r>
              <a:rPr lang="en-ZA" sz="4400" dirty="0">
                <a:effectLst>
                  <a:glow rad="228600">
                    <a:schemeClr val="accent3">
                      <a:satMod val="175000"/>
                      <a:alpha val="40000"/>
                    </a:schemeClr>
                  </a:glow>
                </a:effectLst>
                <a:latin typeface="+mn-lt"/>
                <a:cs typeface="+mn-cs"/>
              </a:rPr>
              <a:t> het </a:t>
            </a:r>
            <a:r>
              <a:rPr lang="en-ZA" sz="4400" dirty="0" err="1">
                <a:effectLst>
                  <a:glow rad="228600">
                    <a:schemeClr val="accent3">
                      <a:satMod val="175000"/>
                      <a:alpha val="40000"/>
                    </a:schemeClr>
                  </a:glow>
                </a:effectLst>
                <a:latin typeface="+mn-lt"/>
                <a:cs typeface="+mn-cs"/>
              </a:rPr>
              <a:t>woordsoorte</a:t>
            </a:r>
            <a:r>
              <a:rPr lang="en-ZA" sz="4400" dirty="0">
                <a:effectLst>
                  <a:glow rad="228600">
                    <a:schemeClr val="accent3">
                      <a:satMod val="175000"/>
                      <a:alpha val="40000"/>
                    </a:schemeClr>
                  </a:glow>
                </a:effectLst>
                <a:latin typeface="+mn-lt"/>
                <a:cs typeface="+mn-cs"/>
              </a:rPr>
              <a:t> </a:t>
            </a:r>
            <a:r>
              <a:rPr lang="en-ZA" sz="4400" dirty="0" err="1">
                <a:effectLst>
                  <a:glow rad="228600">
                    <a:schemeClr val="accent3">
                      <a:satMod val="175000"/>
                      <a:alpha val="40000"/>
                    </a:schemeClr>
                  </a:glow>
                </a:effectLst>
                <a:latin typeface="+mn-lt"/>
                <a:cs typeface="+mn-cs"/>
              </a:rPr>
              <a:t>te</a:t>
            </a:r>
            <a:r>
              <a:rPr lang="en-ZA" sz="4400" dirty="0">
                <a:effectLst>
                  <a:glow rad="228600">
                    <a:schemeClr val="accent3">
                      <a:satMod val="175000"/>
                      <a:alpha val="40000"/>
                    </a:schemeClr>
                  </a:glow>
                </a:effectLst>
                <a:latin typeface="+mn-lt"/>
                <a:cs typeface="+mn-cs"/>
              </a:rPr>
              <a:t> </a:t>
            </a:r>
            <a:r>
              <a:rPr lang="en-ZA" sz="4400" dirty="0" err="1">
                <a:effectLst>
                  <a:glow rad="228600">
                    <a:schemeClr val="accent3">
                      <a:satMod val="175000"/>
                      <a:alpha val="40000"/>
                    </a:schemeClr>
                  </a:glow>
                </a:effectLst>
                <a:latin typeface="+mn-lt"/>
                <a:cs typeface="+mn-cs"/>
              </a:rPr>
              <a:t>doen</a:t>
            </a:r>
            <a:r>
              <a:rPr lang="en-ZA" sz="4400" dirty="0">
                <a:effectLst>
                  <a:glow rad="228600">
                    <a:schemeClr val="accent3">
                      <a:satMod val="175000"/>
                      <a:alpha val="40000"/>
                    </a:schemeClr>
                  </a:glow>
                </a:effectLst>
                <a:latin typeface="+mn-lt"/>
                <a:cs typeface="+mn-cs"/>
              </a:rPr>
              <a:t> met </a:t>
            </a:r>
            <a:r>
              <a:rPr lang="en-ZA" sz="4400" dirty="0" err="1">
                <a:effectLst>
                  <a:glow rad="228600">
                    <a:schemeClr val="accent3">
                      <a:satMod val="175000"/>
                      <a:alpha val="40000"/>
                    </a:schemeClr>
                  </a:glow>
                </a:effectLst>
                <a:latin typeface="+mn-lt"/>
                <a:cs typeface="+mn-cs"/>
              </a:rPr>
              <a:t>woordorde</a:t>
            </a:r>
            <a:r>
              <a:rPr lang="en-ZA" sz="4400" dirty="0">
                <a:effectLst>
                  <a:glow rad="228600">
                    <a:schemeClr val="accent3">
                      <a:satMod val="175000"/>
                      <a:alpha val="40000"/>
                    </a:schemeClr>
                  </a:glow>
                </a:effectLst>
                <a:latin typeface="+mn-lt"/>
                <a:cs typeface="+mn-cs"/>
              </a:rPr>
              <a:t>?</a:t>
            </a:r>
          </a:p>
        </p:txBody>
      </p:sp>
    </p:spTree>
  </p:cSld>
  <p:clrMapOvr>
    <a:masterClrMapping/>
  </p:clrMapOvr>
  <p:transition spd="slow">
    <p:push dir="u"/>
    <p:sndAc>
      <p:stSnd>
        <p:snd r:embed="rId2" name="chimes.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ircle(in)">
                                      <p:cBhvr>
                                        <p:cTn id="7" dur="2000"/>
                                        <p:tgtEl>
                                          <p:spTgt spid="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ntr" presetSubtype="16"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circle(in)">
                                      <p:cBhvr>
                                        <p:cTn id="12" dur="2000"/>
                                        <p:tgtEl>
                                          <p:spTgt spid="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6" presetClass="entr" presetSubtype="16" fill="hold"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circle(in)">
                                      <p:cBhvr>
                                        <p:cTn id="17"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3">
            <a:extLst>
              <a:ext uri="{FF2B5EF4-FFF2-40B4-BE49-F238E27FC236}">
                <a16:creationId xmlns:a16="http://schemas.microsoft.com/office/drawing/2014/main" id="{F5B13BB6-AD28-4970-BE92-D7E0661D662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89725" y="4286250"/>
            <a:ext cx="2454275" cy="2571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3" name="Picture 4">
            <a:extLst>
              <a:ext uri="{FF2B5EF4-FFF2-40B4-BE49-F238E27FC236}">
                <a16:creationId xmlns:a16="http://schemas.microsoft.com/office/drawing/2014/main" id="{E565F125-2735-4EA2-A783-21433B25BAB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2120900" cy="222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4" name="Title 1">
            <a:extLst>
              <a:ext uri="{FF2B5EF4-FFF2-40B4-BE49-F238E27FC236}">
                <a16:creationId xmlns:a16="http://schemas.microsoft.com/office/drawing/2014/main" id="{DE7217F4-B5D0-4259-99D4-E8DBE23C1027}"/>
              </a:ext>
            </a:extLst>
          </p:cNvPr>
          <p:cNvSpPr>
            <a:spLocks noGrp="1"/>
          </p:cNvSpPr>
          <p:nvPr>
            <p:ph type="title"/>
          </p:nvPr>
        </p:nvSpPr>
        <p:spPr/>
        <p:txBody>
          <a:bodyPr/>
          <a:lstStyle/>
          <a:p>
            <a:pPr eaLnBrk="1" hangingPunct="1"/>
            <a:r>
              <a:rPr lang="en-ZA" altLang="af-ZA" b="1"/>
              <a:t>Wat is Sv1TOMPv2I?</a:t>
            </a:r>
            <a:endParaRPr lang="en-ZA" altLang="af-ZA"/>
          </a:p>
        </p:txBody>
      </p:sp>
      <p:sp>
        <p:nvSpPr>
          <p:cNvPr id="3" name="Content Placeholder 2">
            <a:extLst>
              <a:ext uri="{FF2B5EF4-FFF2-40B4-BE49-F238E27FC236}">
                <a16:creationId xmlns:a16="http://schemas.microsoft.com/office/drawing/2014/main" id="{E1E6BB51-F78F-4371-9364-D7CF9A9AB26F}"/>
              </a:ext>
            </a:extLst>
          </p:cNvPr>
          <p:cNvSpPr>
            <a:spLocks noGrp="1"/>
          </p:cNvSpPr>
          <p:nvPr>
            <p:ph idx="1"/>
          </p:nvPr>
        </p:nvSpPr>
        <p:spPr>
          <a:xfrm>
            <a:off x="468313" y="1614488"/>
            <a:ext cx="8002587" cy="3971925"/>
          </a:xfrm>
        </p:spPr>
        <p:txBody>
          <a:bodyPr rtlCol="0">
            <a:normAutofit fontScale="92500" lnSpcReduction="20000"/>
          </a:bodyPr>
          <a:lstStyle/>
          <a:p>
            <a:pPr marL="0" indent="0" algn="ctr" eaLnBrk="1" fontAlgn="auto" hangingPunct="1">
              <a:lnSpc>
                <a:spcPct val="170000"/>
              </a:lnSpc>
              <a:spcAft>
                <a:spcPts val="0"/>
              </a:spcAft>
              <a:buFont typeface="Arial" panose="020B0604020202020204" pitchFamily="34" charset="0"/>
              <a:buNone/>
              <a:defRPr/>
            </a:pPr>
            <a:r>
              <a:rPr lang="en-ZA" sz="3600" dirty="0"/>
              <a:t>STOMPI is die </a:t>
            </a:r>
            <a:r>
              <a:rPr lang="en-ZA" sz="3600" dirty="0" err="1"/>
              <a:t>basiese</a:t>
            </a:r>
            <a:r>
              <a:rPr lang="en-ZA" sz="3600" dirty="0"/>
              <a:t> </a:t>
            </a:r>
            <a:r>
              <a:rPr lang="en-ZA" sz="3600" dirty="0" err="1"/>
              <a:t>struktuur</a:t>
            </a:r>
            <a:r>
              <a:rPr lang="en-ZA" sz="3600" dirty="0"/>
              <a:t> van ‘n </a:t>
            </a:r>
            <a:r>
              <a:rPr lang="en-ZA" sz="3600" dirty="0" err="1"/>
              <a:t>Afrikaanse</a:t>
            </a:r>
            <a:r>
              <a:rPr lang="en-ZA" sz="3600" dirty="0"/>
              <a:t> sin.  Hoe </a:t>
            </a:r>
            <a:r>
              <a:rPr lang="en-ZA" sz="3600" dirty="0" err="1"/>
              <a:t>dikwels</a:t>
            </a:r>
            <a:r>
              <a:rPr lang="en-ZA" sz="3600" dirty="0"/>
              <a:t> </a:t>
            </a:r>
            <a:r>
              <a:rPr lang="en-ZA" sz="3600" dirty="0" err="1"/>
              <a:t>skryf</a:t>
            </a:r>
            <a:r>
              <a:rPr lang="en-ZA" sz="3600" dirty="0"/>
              <a:t> </a:t>
            </a:r>
            <a:r>
              <a:rPr lang="en-ZA" sz="3600" dirty="0" err="1"/>
              <a:t>jy</a:t>
            </a:r>
            <a:r>
              <a:rPr lang="en-ZA" sz="3600" dirty="0"/>
              <a:t> ‘n sin </a:t>
            </a:r>
            <a:r>
              <a:rPr lang="en-ZA" sz="3600" dirty="0" err="1"/>
              <a:t>neer</a:t>
            </a:r>
            <a:r>
              <a:rPr lang="en-ZA" sz="3600" dirty="0"/>
              <a:t> en </a:t>
            </a:r>
            <a:r>
              <a:rPr lang="en-ZA" sz="3600" dirty="0" err="1"/>
              <a:t>dan</a:t>
            </a:r>
            <a:r>
              <a:rPr lang="en-ZA" sz="3600" dirty="0"/>
              <a:t> </a:t>
            </a:r>
            <a:r>
              <a:rPr lang="en-ZA" sz="3600" dirty="0" err="1"/>
              <a:t>kla</a:t>
            </a:r>
            <a:r>
              <a:rPr lang="en-ZA" sz="3600" dirty="0"/>
              <a:t> die </a:t>
            </a:r>
            <a:r>
              <a:rPr lang="en-ZA" sz="3600" dirty="0" err="1"/>
              <a:t>onderwyser</a:t>
            </a:r>
            <a:r>
              <a:rPr lang="en-ZA" sz="3600" dirty="0"/>
              <a:t> </a:t>
            </a:r>
            <a:r>
              <a:rPr lang="en-ZA" sz="3600" dirty="0" err="1"/>
              <a:t>dat</a:t>
            </a:r>
            <a:r>
              <a:rPr lang="en-ZA" sz="3600" dirty="0"/>
              <a:t> </a:t>
            </a:r>
            <a:r>
              <a:rPr lang="en-ZA" sz="3600" dirty="0" err="1"/>
              <a:t>jou</a:t>
            </a:r>
            <a:r>
              <a:rPr lang="en-ZA" sz="3600" dirty="0"/>
              <a:t> </a:t>
            </a:r>
            <a:r>
              <a:rPr lang="en-ZA" sz="3600" dirty="0" err="1"/>
              <a:t>woordorde</a:t>
            </a:r>
            <a:r>
              <a:rPr lang="en-ZA" sz="3600" dirty="0"/>
              <a:t> </a:t>
            </a:r>
            <a:r>
              <a:rPr lang="en-ZA" sz="3600" dirty="0" err="1"/>
              <a:t>nie</a:t>
            </a:r>
            <a:r>
              <a:rPr lang="en-ZA" sz="3600" dirty="0"/>
              <a:t> </a:t>
            </a:r>
            <a:r>
              <a:rPr lang="en-ZA" sz="3600" dirty="0" err="1"/>
              <a:t>reg</a:t>
            </a:r>
            <a:r>
              <a:rPr lang="en-ZA" sz="3600" dirty="0"/>
              <a:t> is </a:t>
            </a:r>
            <a:r>
              <a:rPr lang="en-ZA" sz="3600" dirty="0" err="1"/>
              <a:t>nie</a:t>
            </a:r>
            <a:r>
              <a:rPr lang="en-ZA" sz="3600" dirty="0"/>
              <a:t>, </a:t>
            </a:r>
            <a:r>
              <a:rPr lang="en-ZA" sz="3600" dirty="0" err="1"/>
              <a:t>dan</a:t>
            </a:r>
            <a:r>
              <a:rPr lang="en-ZA" sz="3600" dirty="0"/>
              <a:t> </a:t>
            </a:r>
            <a:r>
              <a:rPr lang="en-ZA" sz="3600" dirty="0" err="1"/>
              <a:t>kan</a:t>
            </a:r>
            <a:r>
              <a:rPr lang="en-ZA" sz="3600" dirty="0"/>
              <a:t> </a:t>
            </a:r>
            <a:r>
              <a:rPr lang="en-ZA" sz="3600" dirty="0" err="1"/>
              <a:t>jy</a:t>
            </a:r>
            <a:r>
              <a:rPr lang="en-ZA" sz="3600" dirty="0"/>
              <a:t> </a:t>
            </a:r>
            <a:r>
              <a:rPr lang="en-ZA" sz="3600" dirty="0" err="1"/>
              <a:t>nie</a:t>
            </a:r>
            <a:r>
              <a:rPr lang="en-ZA" sz="3600" dirty="0"/>
              <a:t> </a:t>
            </a:r>
            <a:r>
              <a:rPr lang="en-ZA" sz="3600" dirty="0" err="1"/>
              <a:t>verstaan</a:t>
            </a:r>
            <a:r>
              <a:rPr lang="en-ZA" sz="3600" dirty="0"/>
              <a:t> </a:t>
            </a:r>
            <a:r>
              <a:rPr lang="en-ZA" sz="3600" dirty="0" err="1"/>
              <a:t>hoekom</a:t>
            </a:r>
            <a:r>
              <a:rPr lang="en-ZA" sz="3600" dirty="0"/>
              <a:t> </a:t>
            </a:r>
            <a:r>
              <a:rPr lang="en-ZA" sz="3600" dirty="0" err="1"/>
              <a:t>nie</a:t>
            </a:r>
            <a:r>
              <a:rPr lang="en-ZA" sz="3600" dirty="0"/>
              <a:t>?</a:t>
            </a:r>
          </a:p>
          <a:p>
            <a:pPr marL="0" indent="0" eaLnBrk="1" fontAlgn="auto" hangingPunct="1">
              <a:spcAft>
                <a:spcPts val="0"/>
              </a:spcAft>
              <a:buFont typeface="Arial" panose="020B0604020202020204" pitchFamily="34" charset="0"/>
              <a:buNone/>
              <a:defRPr/>
            </a:pPr>
            <a:endParaRPr lang="en-ZA" dirty="0"/>
          </a:p>
        </p:txBody>
      </p:sp>
    </p:spTree>
  </p:cSld>
  <p:clrMapOvr>
    <a:masterClrMapping/>
  </p:clrMapOvr>
  <p:transition spd="slow">
    <p:push dir="u"/>
    <p:sndAc>
      <p:stSnd>
        <p:snd r:embed="rId2" name="chimes.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1" presetClass="entr" presetSubtype="0" fill="hold" grpId="0" nodeType="after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9" dur="10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10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1000" tmFilter="0,0; .5, 1; 1, 1"/>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3">
            <a:extLst>
              <a:ext uri="{FF2B5EF4-FFF2-40B4-BE49-F238E27FC236}">
                <a16:creationId xmlns:a16="http://schemas.microsoft.com/office/drawing/2014/main" id="{4F01EC95-525D-4C48-BC7B-181595C8A0A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35825" y="5373688"/>
            <a:ext cx="1908175" cy="148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a:extLst>
              <a:ext uri="{FF2B5EF4-FFF2-40B4-BE49-F238E27FC236}">
                <a16:creationId xmlns:a16="http://schemas.microsoft.com/office/drawing/2014/main" id="{6B49BB8C-56FE-43E2-946B-EDC856BF800B}"/>
              </a:ext>
            </a:extLst>
          </p:cNvPr>
          <p:cNvSpPr txBox="1"/>
          <p:nvPr/>
        </p:nvSpPr>
        <p:spPr>
          <a:xfrm>
            <a:off x="1043608" y="-23474"/>
            <a:ext cx="7426990" cy="5632311"/>
          </a:xfrm>
          <a:prstGeom prst="rect">
            <a:avLst/>
          </a:prstGeom>
          <a:solidFill>
            <a:schemeClr val="bg1"/>
          </a:solidFill>
        </p:spPr>
        <p:txBody>
          <a:bodyPr>
            <a:spAutoFit/>
          </a:bodyPr>
          <a:lstStyle/>
          <a:p>
            <a:pPr algn="ctr" eaLnBrk="1" fontAlgn="auto" hangingPunct="1">
              <a:spcBef>
                <a:spcPts val="0"/>
              </a:spcBef>
              <a:spcAft>
                <a:spcPts val="0"/>
              </a:spcAft>
              <a:defRPr/>
            </a:pPr>
            <a:r>
              <a:rPr lang="en-ZA" sz="7200" dirty="0">
                <a:effectLst>
                  <a:glow rad="228600">
                    <a:srgbClr val="ED27D1">
                      <a:alpha val="40000"/>
                    </a:srgbClr>
                  </a:glow>
                </a:effectLst>
                <a:latin typeface="+mn-lt"/>
                <a:cs typeface="+mn-cs"/>
              </a:rPr>
              <a:t>ALLES!  </a:t>
            </a:r>
          </a:p>
          <a:p>
            <a:pPr algn="ctr" eaLnBrk="1" fontAlgn="auto" hangingPunct="1">
              <a:spcBef>
                <a:spcPts val="0"/>
              </a:spcBef>
              <a:spcAft>
                <a:spcPts val="0"/>
              </a:spcAft>
              <a:defRPr/>
            </a:pPr>
            <a:r>
              <a:rPr lang="en-ZA" sz="7200" dirty="0">
                <a:effectLst>
                  <a:glow rad="228600">
                    <a:srgbClr val="ED27D1">
                      <a:alpha val="40000"/>
                    </a:srgbClr>
                  </a:glow>
                </a:effectLst>
                <a:latin typeface="+mn-lt"/>
                <a:cs typeface="+mn-cs"/>
              </a:rPr>
              <a:t>STOMPI </a:t>
            </a:r>
            <a:r>
              <a:rPr lang="en-ZA" sz="7200" dirty="0" err="1">
                <a:effectLst>
                  <a:glow rad="228600">
                    <a:srgbClr val="ED27D1">
                      <a:alpha val="40000"/>
                    </a:srgbClr>
                  </a:glow>
                </a:effectLst>
                <a:latin typeface="+mn-lt"/>
                <a:cs typeface="+mn-cs"/>
              </a:rPr>
              <a:t>kan</a:t>
            </a:r>
            <a:r>
              <a:rPr lang="en-ZA" sz="7200" dirty="0">
                <a:effectLst>
                  <a:glow rad="228600">
                    <a:srgbClr val="ED27D1">
                      <a:alpha val="40000"/>
                    </a:srgbClr>
                  </a:glow>
                </a:effectLst>
                <a:latin typeface="+mn-lt"/>
                <a:cs typeface="+mn-cs"/>
              </a:rPr>
              <a:t> </a:t>
            </a:r>
            <a:r>
              <a:rPr lang="en-ZA" sz="7200" dirty="0" err="1">
                <a:effectLst>
                  <a:glow rad="228600">
                    <a:srgbClr val="ED27D1">
                      <a:alpha val="40000"/>
                    </a:srgbClr>
                  </a:glow>
                </a:effectLst>
                <a:latin typeface="+mn-lt"/>
                <a:cs typeface="+mn-cs"/>
              </a:rPr>
              <a:t>jou</a:t>
            </a:r>
            <a:r>
              <a:rPr lang="en-ZA" sz="7200" dirty="0">
                <a:effectLst>
                  <a:glow rad="228600">
                    <a:srgbClr val="ED27D1">
                      <a:alpha val="40000"/>
                    </a:srgbClr>
                  </a:glow>
                </a:effectLst>
                <a:latin typeface="+mn-lt"/>
                <a:cs typeface="+mn-cs"/>
              </a:rPr>
              <a:t> help </a:t>
            </a:r>
            <a:r>
              <a:rPr lang="en-ZA" sz="7200" dirty="0" err="1">
                <a:effectLst>
                  <a:glow rad="228600">
                    <a:srgbClr val="ED27D1">
                      <a:alpha val="40000"/>
                    </a:srgbClr>
                  </a:glow>
                </a:effectLst>
                <a:latin typeface="+mn-lt"/>
                <a:cs typeface="+mn-cs"/>
              </a:rPr>
              <a:t>om</a:t>
            </a:r>
            <a:r>
              <a:rPr lang="en-ZA" sz="7200" dirty="0">
                <a:effectLst>
                  <a:glow rad="228600">
                    <a:srgbClr val="ED27D1">
                      <a:alpha val="40000"/>
                    </a:srgbClr>
                  </a:glow>
                </a:effectLst>
                <a:latin typeface="+mn-lt"/>
                <a:cs typeface="+mn-cs"/>
              </a:rPr>
              <a:t> </a:t>
            </a:r>
            <a:r>
              <a:rPr lang="en-ZA" sz="7200" dirty="0" err="1">
                <a:effectLst>
                  <a:glow rad="228600">
                    <a:srgbClr val="ED27D1">
                      <a:alpha val="40000"/>
                    </a:srgbClr>
                  </a:glow>
                </a:effectLst>
                <a:latin typeface="+mn-lt"/>
                <a:cs typeface="+mn-cs"/>
              </a:rPr>
              <a:t>jou</a:t>
            </a:r>
            <a:r>
              <a:rPr lang="en-ZA" sz="7200" dirty="0">
                <a:effectLst>
                  <a:glow rad="228600">
                    <a:srgbClr val="ED27D1">
                      <a:alpha val="40000"/>
                    </a:srgbClr>
                  </a:glow>
                </a:effectLst>
                <a:latin typeface="+mn-lt"/>
                <a:cs typeface="+mn-cs"/>
              </a:rPr>
              <a:t> </a:t>
            </a:r>
            <a:r>
              <a:rPr lang="en-ZA" sz="7200" dirty="0" err="1">
                <a:effectLst>
                  <a:glow rad="228600">
                    <a:srgbClr val="ED27D1">
                      <a:alpha val="40000"/>
                    </a:srgbClr>
                  </a:glow>
                </a:effectLst>
                <a:latin typeface="+mn-lt"/>
                <a:cs typeface="+mn-cs"/>
              </a:rPr>
              <a:t>woordsoorte</a:t>
            </a:r>
            <a:r>
              <a:rPr lang="en-ZA" sz="7200" dirty="0">
                <a:effectLst>
                  <a:glow rad="228600">
                    <a:srgbClr val="ED27D1">
                      <a:alpha val="40000"/>
                    </a:srgbClr>
                  </a:glow>
                </a:effectLst>
                <a:latin typeface="+mn-lt"/>
                <a:cs typeface="+mn-cs"/>
              </a:rPr>
              <a:t> </a:t>
            </a:r>
            <a:r>
              <a:rPr lang="en-ZA" sz="7200" dirty="0" err="1">
                <a:effectLst>
                  <a:glow rad="228600">
                    <a:srgbClr val="ED27D1">
                      <a:alpha val="40000"/>
                    </a:srgbClr>
                  </a:glow>
                </a:effectLst>
                <a:latin typeface="+mn-lt"/>
                <a:cs typeface="+mn-cs"/>
              </a:rPr>
              <a:t>beter</a:t>
            </a:r>
            <a:r>
              <a:rPr lang="en-ZA" sz="7200" dirty="0">
                <a:effectLst>
                  <a:glow rad="228600">
                    <a:srgbClr val="ED27D1">
                      <a:alpha val="40000"/>
                    </a:srgbClr>
                  </a:glow>
                </a:effectLst>
                <a:latin typeface="+mn-lt"/>
                <a:cs typeface="+mn-cs"/>
              </a:rPr>
              <a:t> </a:t>
            </a:r>
            <a:r>
              <a:rPr lang="en-ZA" sz="7200" dirty="0" err="1">
                <a:effectLst>
                  <a:glow rad="228600">
                    <a:srgbClr val="ED27D1">
                      <a:alpha val="40000"/>
                    </a:srgbClr>
                  </a:glow>
                </a:effectLst>
                <a:latin typeface="+mn-lt"/>
                <a:cs typeface="+mn-cs"/>
              </a:rPr>
              <a:t>te</a:t>
            </a:r>
            <a:r>
              <a:rPr lang="en-ZA" sz="7200" dirty="0">
                <a:effectLst>
                  <a:glow rad="228600">
                    <a:srgbClr val="ED27D1">
                      <a:alpha val="40000"/>
                    </a:srgbClr>
                  </a:glow>
                </a:effectLst>
                <a:latin typeface="+mn-lt"/>
                <a:cs typeface="+mn-cs"/>
              </a:rPr>
              <a:t> </a:t>
            </a:r>
            <a:r>
              <a:rPr lang="en-ZA" sz="7200" dirty="0" err="1">
                <a:effectLst>
                  <a:glow rad="228600">
                    <a:srgbClr val="ED27D1">
                      <a:alpha val="40000"/>
                    </a:srgbClr>
                  </a:glow>
                </a:effectLst>
                <a:latin typeface="+mn-lt"/>
                <a:cs typeface="+mn-cs"/>
              </a:rPr>
              <a:t>onthou</a:t>
            </a:r>
            <a:r>
              <a:rPr lang="en-ZA" sz="7200" dirty="0">
                <a:effectLst>
                  <a:glow rad="228600">
                    <a:srgbClr val="ED27D1">
                      <a:alpha val="40000"/>
                    </a:srgbClr>
                  </a:glow>
                </a:effectLst>
                <a:latin typeface="+mn-lt"/>
                <a:cs typeface="+mn-cs"/>
              </a:rPr>
              <a:t>!!!</a:t>
            </a:r>
          </a:p>
        </p:txBody>
      </p:sp>
      <p:pic>
        <p:nvPicPr>
          <p:cNvPr id="23556" name="Picture 4">
            <a:extLst>
              <a:ext uri="{FF2B5EF4-FFF2-40B4-BE49-F238E27FC236}">
                <a16:creationId xmlns:a16="http://schemas.microsoft.com/office/drawing/2014/main" id="{5E2CD4F1-810D-4CBB-A269-01C25BA7AAB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1476375" cy="222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6">
            <a:extLst>
              <a:ext uri="{FF2B5EF4-FFF2-40B4-BE49-F238E27FC236}">
                <a16:creationId xmlns:a16="http://schemas.microsoft.com/office/drawing/2014/main" id="{C73BCAFE-1F72-41DA-B8F7-DBA60EF8F1B2}"/>
              </a:ext>
            </a:extLst>
          </p:cNvPr>
          <p:cNvSpPr txBox="1">
            <a:spLocks noChangeArrowheads="1"/>
          </p:cNvSpPr>
          <p:nvPr/>
        </p:nvSpPr>
        <p:spPr bwMode="auto">
          <a:xfrm>
            <a:off x="280988" y="5786438"/>
            <a:ext cx="6954837"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ZA" altLang="af-ZA" sz="3600"/>
              <a:t>Kom ons kyk hoe word dit gedoen:</a:t>
            </a:r>
          </a:p>
        </p:txBody>
      </p:sp>
    </p:spTree>
  </p:cSld>
  <p:clrMapOvr>
    <a:masterClrMapping/>
  </p:clrMapOvr>
  <p:transition spd="slow">
    <p:push dir="u"/>
    <p:sndAc>
      <p:stSnd>
        <p:snd r:embed="rId2" name="chimes.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16" fill="hold" nodeType="with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2000" fill="hold"/>
                                        <p:tgtEl>
                                          <p:spTgt spid="6"/>
                                        </p:tgtEl>
                                        <p:attrNameLst>
                                          <p:attrName>ppt_w</p:attrName>
                                        </p:attrNameLst>
                                      </p:cBhvr>
                                      <p:tavLst>
                                        <p:tav tm="0">
                                          <p:val>
                                            <p:fltVal val="0"/>
                                          </p:val>
                                        </p:tav>
                                        <p:tav tm="100000">
                                          <p:val>
                                            <p:strVal val="#ppt_w"/>
                                          </p:val>
                                        </p:tav>
                                      </p:tavLst>
                                    </p:anim>
                                    <p:anim calcmode="lin" valueType="num">
                                      <p:cBhvr>
                                        <p:cTn id="8" dur="2000" fill="hold"/>
                                        <p:tgtEl>
                                          <p:spTgt spid="6"/>
                                        </p:tgtEl>
                                        <p:attrNameLst>
                                          <p:attrName>ppt_h</p:attrName>
                                        </p:attrNameLst>
                                      </p:cBhvr>
                                      <p:tavLst>
                                        <p:tav tm="0">
                                          <p:val>
                                            <p:fltVal val="0"/>
                                          </p:val>
                                        </p:tav>
                                        <p:tav tm="100000">
                                          <p:val>
                                            <p:strVal val="#ppt_h"/>
                                          </p:val>
                                        </p:tav>
                                      </p:tavLst>
                                    </p:anim>
                                    <p:animEffect transition="in" filter="fade">
                                      <p:cBhvr>
                                        <p:cTn id="9" dur="2000"/>
                                        <p:tgtEl>
                                          <p:spTgt spid="6"/>
                                        </p:tgtEl>
                                      </p:cBhvr>
                                    </p:animEffect>
                                  </p:childTnLst>
                                </p:cTn>
                              </p:par>
                            </p:childTnLst>
                          </p:cTn>
                        </p:par>
                        <p:par>
                          <p:cTn id="10" fill="hold" nodeType="afterGroup">
                            <p:stCondLst>
                              <p:cond delay="2000"/>
                            </p:stCondLst>
                            <p:childTnLst>
                              <p:par>
                                <p:cTn id="11" presetID="26" presetClass="entr" presetSubtype="0" fill="hold" grpId="0" nodeType="after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wipe(down)">
                                      <p:cBhvr>
                                        <p:cTn id="13" dur="580">
                                          <p:stCondLst>
                                            <p:cond delay="0"/>
                                          </p:stCondLst>
                                        </p:cTn>
                                        <p:tgtEl>
                                          <p:spTgt spid="7"/>
                                        </p:tgtEl>
                                      </p:cBhvr>
                                    </p:animEffect>
                                    <p:anim calcmode="lin" valueType="num">
                                      <p:cBhvr>
                                        <p:cTn id="14"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15"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16"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17"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18"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19" dur="26">
                                          <p:stCondLst>
                                            <p:cond delay="650"/>
                                          </p:stCondLst>
                                        </p:cTn>
                                        <p:tgtEl>
                                          <p:spTgt spid="7"/>
                                        </p:tgtEl>
                                      </p:cBhvr>
                                      <p:to x="100000" y="60000"/>
                                    </p:animScale>
                                    <p:animScale>
                                      <p:cBhvr>
                                        <p:cTn id="20" dur="166" decel="50000">
                                          <p:stCondLst>
                                            <p:cond delay="676"/>
                                          </p:stCondLst>
                                        </p:cTn>
                                        <p:tgtEl>
                                          <p:spTgt spid="7"/>
                                        </p:tgtEl>
                                      </p:cBhvr>
                                      <p:to x="100000" y="100000"/>
                                    </p:animScale>
                                    <p:animScale>
                                      <p:cBhvr>
                                        <p:cTn id="21" dur="26">
                                          <p:stCondLst>
                                            <p:cond delay="1312"/>
                                          </p:stCondLst>
                                        </p:cTn>
                                        <p:tgtEl>
                                          <p:spTgt spid="7"/>
                                        </p:tgtEl>
                                      </p:cBhvr>
                                      <p:to x="100000" y="80000"/>
                                    </p:animScale>
                                    <p:animScale>
                                      <p:cBhvr>
                                        <p:cTn id="22" dur="166" decel="50000">
                                          <p:stCondLst>
                                            <p:cond delay="1338"/>
                                          </p:stCondLst>
                                        </p:cTn>
                                        <p:tgtEl>
                                          <p:spTgt spid="7"/>
                                        </p:tgtEl>
                                      </p:cBhvr>
                                      <p:to x="100000" y="100000"/>
                                    </p:animScale>
                                    <p:animScale>
                                      <p:cBhvr>
                                        <p:cTn id="23" dur="26">
                                          <p:stCondLst>
                                            <p:cond delay="1642"/>
                                          </p:stCondLst>
                                        </p:cTn>
                                        <p:tgtEl>
                                          <p:spTgt spid="7"/>
                                        </p:tgtEl>
                                      </p:cBhvr>
                                      <p:to x="100000" y="90000"/>
                                    </p:animScale>
                                    <p:animScale>
                                      <p:cBhvr>
                                        <p:cTn id="24" dur="166" decel="50000">
                                          <p:stCondLst>
                                            <p:cond delay="1668"/>
                                          </p:stCondLst>
                                        </p:cTn>
                                        <p:tgtEl>
                                          <p:spTgt spid="7"/>
                                        </p:tgtEl>
                                      </p:cBhvr>
                                      <p:to x="100000" y="100000"/>
                                    </p:animScale>
                                    <p:animScale>
                                      <p:cBhvr>
                                        <p:cTn id="25" dur="26">
                                          <p:stCondLst>
                                            <p:cond delay="1808"/>
                                          </p:stCondLst>
                                        </p:cTn>
                                        <p:tgtEl>
                                          <p:spTgt spid="7"/>
                                        </p:tgtEl>
                                      </p:cBhvr>
                                      <p:to x="100000" y="95000"/>
                                    </p:animScale>
                                    <p:animScale>
                                      <p:cBhvr>
                                        <p:cTn id="26" dur="166" decel="50000">
                                          <p:stCondLst>
                                            <p:cond delay="1834"/>
                                          </p:stCondLst>
                                        </p:cTn>
                                        <p:tgtEl>
                                          <p:spTgt spid="7"/>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Picture 4">
            <a:extLst>
              <a:ext uri="{FF2B5EF4-FFF2-40B4-BE49-F238E27FC236}">
                <a16:creationId xmlns:a16="http://schemas.microsoft.com/office/drawing/2014/main" id="{70B39A78-9399-46A5-8AC5-864067BB56D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2120900" cy="222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579" name="Picture 3">
            <a:extLst>
              <a:ext uri="{FF2B5EF4-FFF2-40B4-BE49-F238E27FC236}">
                <a16:creationId xmlns:a16="http://schemas.microsoft.com/office/drawing/2014/main" id="{48497E06-8158-40C3-85A5-F0126D8EDDF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89725" y="4286250"/>
            <a:ext cx="2454275" cy="2571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a:extLst>
              <a:ext uri="{FF2B5EF4-FFF2-40B4-BE49-F238E27FC236}">
                <a16:creationId xmlns:a16="http://schemas.microsoft.com/office/drawing/2014/main" id="{C43F616A-C496-4AEC-B9E2-9FD20BBDF669}"/>
              </a:ext>
            </a:extLst>
          </p:cNvPr>
          <p:cNvSpPr>
            <a:spLocks noGrp="1"/>
          </p:cNvSpPr>
          <p:nvPr>
            <p:ph idx="1"/>
          </p:nvPr>
        </p:nvSpPr>
        <p:spPr>
          <a:xfrm>
            <a:off x="755650" y="692150"/>
            <a:ext cx="8034338" cy="5473700"/>
          </a:xfrm>
          <a:solidFill>
            <a:schemeClr val="bg1"/>
          </a:solidFill>
        </p:spPr>
        <p:txBody>
          <a:bodyPr/>
          <a:lstStyle/>
          <a:p>
            <a:pPr marL="0" indent="0" eaLnBrk="1" hangingPunct="1">
              <a:buFont typeface="Arial" panose="020B0604020202020204" pitchFamily="34" charset="0"/>
              <a:buNone/>
            </a:pPr>
            <a:r>
              <a:rPr lang="en-ZA" altLang="af-ZA"/>
              <a:t>Wanneer jy ‘n sin in Sv1TOMPv2I opdeel, kyk ons na groepies woorde wat saam die SUBJECT of die PLACE of die INFINITIVE opmaak.  </a:t>
            </a:r>
          </a:p>
          <a:p>
            <a:pPr marL="0" indent="0" eaLnBrk="1" hangingPunct="1">
              <a:buFont typeface="Arial" panose="020B0604020202020204" pitchFamily="34" charset="0"/>
              <a:buNone/>
            </a:pPr>
            <a:endParaRPr lang="en-ZA" altLang="af-ZA"/>
          </a:p>
          <a:p>
            <a:pPr marL="0" indent="0" eaLnBrk="1" hangingPunct="1">
              <a:buFont typeface="Arial" panose="020B0604020202020204" pitchFamily="34" charset="0"/>
              <a:buNone/>
            </a:pPr>
            <a:endParaRPr lang="en-ZA" altLang="af-ZA"/>
          </a:p>
          <a:p>
            <a:pPr marL="0" indent="0" algn="ctr" eaLnBrk="1" hangingPunct="1">
              <a:buFont typeface="Arial" panose="020B0604020202020204" pitchFamily="34" charset="0"/>
              <a:buNone/>
            </a:pPr>
            <a:r>
              <a:rPr lang="en-ZA" altLang="af-ZA" b="1"/>
              <a:t>MAAR</a:t>
            </a:r>
          </a:p>
          <a:p>
            <a:pPr marL="0" indent="0" eaLnBrk="1" hangingPunct="1">
              <a:buFont typeface="Arial" panose="020B0604020202020204" pitchFamily="34" charset="0"/>
              <a:buNone/>
            </a:pPr>
            <a:endParaRPr lang="en-ZA" altLang="af-ZA"/>
          </a:p>
          <a:p>
            <a:pPr marL="0" indent="0" eaLnBrk="1" hangingPunct="1">
              <a:buFont typeface="Arial" panose="020B0604020202020204" pitchFamily="34" charset="0"/>
              <a:buNone/>
            </a:pPr>
            <a:r>
              <a:rPr lang="en-ZA" altLang="af-ZA"/>
              <a:t>het jy geweet dat net SEKERE woordsoorte in sekere gedeeltes van Sv1TOMPv2I inpas?</a:t>
            </a:r>
          </a:p>
        </p:txBody>
      </p:sp>
      <p:pic>
        <p:nvPicPr>
          <p:cNvPr id="2050" name="Picture 2">
            <a:extLst>
              <a:ext uri="{FF2B5EF4-FFF2-40B4-BE49-F238E27FC236}">
                <a16:creationId xmlns:a16="http://schemas.microsoft.com/office/drawing/2014/main" id="{A77DAA2A-1FBE-47CE-A99C-9791AB1FA6A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846763" y="2397125"/>
            <a:ext cx="2898775" cy="217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a:extLst>
              <a:ext uri="{FF2B5EF4-FFF2-40B4-BE49-F238E27FC236}">
                <a16:creationId xmlns:a16="http://schemas.microsoft.com/office/drawing/2014/main" id="{86EFBC5A-66D4-47A6-B3F1-4832008D53C3}"/>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76275" y="2420938"/>
            <a:ext cx="2889250" cy="21986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spd="slow">
    <p:push dir="u"/>
    <p:sndAc>
      <p:stSnd>
        <p:snd r:embed="rId2" name="chimes.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1" presetClass="entr" presetSubtype="0" fill="hold" grpId="0" nodeType="withEffect">
                                  <p:stCondLst>
                                    <p:cond delay="0"/>
                                  </p:stCondLst>
                                  <p:iterate type="lt">
                                    <p:tmPct val="10000"/>
                                  </p:iterate>
                                  <p:childTnLst>
                                    <p:set>
                                      <p:cBhvr>
                                        <p:cTn id="6" dur="1" fill="hold">
                                          <p:stCondLst>
                                            <p:cond delay="0"/>
                                          </p:stCondLst>
                                        </p:cTn>
                                        <p:tgtEl>
                                          <p:spTgt spid="3">
                                            <p:bg/>
                                          </p:spTgt>
                                        </p:tgtEl>
                                        <p:attrNameLst>
                                          <p:attrName>style.visibility</p:attrName>
                                        </p:attrNameLst>
                                      </p:cBhvr>
                                      <p:to>
                                        <p:strVal val="visible"/>
                                      </p:to>
                                    </p:set>
                                    <p:anim calcmode="lin" valueType="num">
                                      <p:cBhvr>
                                        <p:cTn id="7" dur="500" fill="hold"/>
                                        <p:tgtEl>
                                          <p:spTgt spid="3">
                                            <p:bg/>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bg/>
                                          </p:spTgt>
                                        </p:tgtEl>
                                        <p:attrNameLst>
                                          <p:attrName>ppt_y</p:attrName>
                                        </p:attrNameLst>
                                      </p:cBhvr>
                                      <p:tavLst>
                                        <p:tav tm="0">
                                          <p:val>
                                            <p:strVal val="#ppt_y"/>
                                          </p:val>
                                        </p:tav>
                                        <p:tav tm="100000">
                                          <p:val>
                                            <p:strVal val="#ppt_y"/>
                                          </p:val>
                                        </p:tav>
                                      </p:tavLst>
                                    </p:anim>
                                    <p:anim calcmode="lin" valueType="num">
                                      <p:cBhvr>
                                        <p:cTn id="9" dur="500" fill="hold"/>
                                        <p:tgtEl>
                                          <p:spTgt spid="3">
                                            <p:bg/>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bg/>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bg/>
                                          </p:spTgt>
                                        </p:tgtEl>
                                      </p:cBhvr>
                                    </p:animEffect>
                                  </p:childTnLst>
                                </p:cTn>
                              </p:par>
                              <p:par>
                                <p:cTn id="12" presetID="41" presetClass="entr" presetSubtype="0" fill="hold" grpId="0" nodeType="withEffect">
                                  <p:stCondLst>
                                    <p:cond delay="0"/>
                                  </p:stCondLst>
                                  <p:iterate type="lt">
                                    <p:tmPct val="10000"/>
                                  </p:iterate>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15"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16"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7"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8" dur="500" tmFilter="0,0; .5, 1; 1, 1"/>
                                        <p:tgtEl>
                                          <p:spTgt spid="3">
                                            <p:txEl>
                                              <p:pRg st="0" end="0"/>
                                            </p:txEl>
                                          </p:spTgt>
                                        </p:tgtEl>
                                      </p:cBhvr>
                                    </p:animEffect>
                                  </p:childTnLst>
                                </p:cTn>
                              </p:par>
                            </p:childTnLst>
                          </p:cTn>
                        </p:par>
                        <p:par>
                          <p:cTn id="19" fill="hold" nodeType="afterGroup">
                            <p:stCondLst>
                              <p:cond delay="5650"/>
                            </p:stCondLst>
                            <p:childTnLst>
                              <p:par>
                                <p:cTn id="20" presetID="41" presetClass="entr" presetSubtype="0" fill="hold" grpId="0" nodeType="afterEffect">
                                  <p:stCondLst>
                                    <p:cond delay="0"/>
                                  </p:stCondLst>
                                  <p:iterate type="lt">
                                    <p:tmPct val="10000"/>
                                  </p:iterate>
                                  <p:childTnLst>
                                    <p:set>
                                      <p:cBhvr>
                                        <p:cTn id="21" dur="1" fill="hold">
                                          <p:stCondLst>
                                            <p:cond delay="0"/>
                                          </p:stCondLst>
                                        </p:cTn>
                                        <p:tgtEl>
                                          <p:spTgt spid="3">
                                            <p:txEl>
                                              <p:pRg st="3" end="3"/>
                                            </p:txEl>
                                          </p:spTgt>
                                        </p:tgtEl>
                                        <p:attrNameLst>
                                          <p:attrName>style.visibility</p:attrName>
                                        </p:attrNameLst>
                                      </p:cBhvr>
                                      <p:to>
                                        <p:strVal val="visible"/>
                                      </p:to>
                                    </p:set>
                                    <p:anim calcmode="lin" valueType="num">
                                      <p:cBhvr>
                                        <p:cTn id="22" dur="500" fill="hold"/>
                                        <p:tgtEl>
                                          <p:spTgt spid="3">
                                            <p:txEl>
                                              <p:pRg st="3" end="3"/>
                                            </p:txEl>
                                          </p:spTgt>
                                        </p:tgtEl>
                                        <p:attrNameLst>
                                          <p:attrName>ppt_x</p:attrName>
                                        </p:attrNameLst>
                                      </p:cBhvr>
                                      <p:tavLst>
                                        <p:tav tm="0">
                                          <p:val>
                                            <p:strVal val="#ppt_x"/>
                                          </p:val>
                                        </p:tav>
                                        <p:tav tm="50000">
                                          <p:val>
                                            <p:strVal val="#ppt_x+.1"/>
                                          </p:val>
                                        </p:tav>
                                        <p:tav tm="100000">
                                          <p:val>
                                            <p:strVal val="#ppt_x"/>
                                          </p:val>
                                        </p:tav>
                                      </p:tavLst>
                                    </p:anim>
                                    <p:anim calcmode="lin" valueType="num">
                                      <p:cBhvr>
                                        <p:cTn id="23" dur="500" fill="hold"/>
                                        <p:tgtEl>
                                          <p:spTgt spid="3">
                                            <p:txEl>
                                              <p:pRg st="3" end="3"/>
                                            </p:txEl>
                                          </p:spTgt>
                                        </p:tgtEl>
                                        <p:attrNameLst>
                                          <p:attrName>ppt_y</p:attrName>
                                        </p:attrNameLst>
                                      </p:cBhvr>
                                      <p:tavLst>
                                        <p:tav tm="0">
                                          <p:val>
                                            <p:strVal val="#ppt_y"/>
                                          </p:val>
                                        </p:tav>
                                        <p:tav tm="100000">
                                          <p:val>
                                            <p:strVal val="#ppt_y"/>
                                          </p:val>
                                        </p:tav>
                                      </p:tavLst>
                                    </p:anim>
                                    <p:anim calcmode="lin" valueType="num">
                                      <p:cBhvr>
                                        <p:cTn id="24" dur="500" fill="hold"/>
                                        <p:tgtEl>
                                          <p:spTgt spid="3">
                                            <p:txEl>
                                              <p:pRg st="3" end="3"/>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5" dur="500" fill="hold"/>
                                        <p:tgtEl>
                                          <p:spTgt spid="3">
                                            <p:txEl>
                                              <p:pRg st="3" end="3"/>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6" dur="500" tmFilter="0,0; .5, 1; 1, 1"/>
                                        <p:tgtEl>
                                          <p:spTgt spid="3">
                                            <p:txEl>
                                              <p:pRg st="3" end="3"/>
                                            </p:txEl>
                                          </p:spTgt>
                                        </p:tgtEl>
                                      </p:cBhvr>
                                    </p:animEffect>
                                  </p:childTnLst>
                                </p:cTn>
                              </p:par>
                            </p:childTnLst>
                          </p:cTn>
                        </p:par>
                        <p:par>
                          <p:cTn id="27" fill="hold" nodeType="afterGroup">
                            <p:stCondLst>
                              <p:cond delay="6300"/>
                            </p:stCondLst>
                            <p:childTnLst>
                              <p:par>
                                <p:cTn id="28" presetID="41" presetClass="entr" presetSubtype="0" fill="hold" grpId="0" nodeType="afterEffect">
                                  <p:stCondLst>
                                    <p:cond delay="0"/>
                                  </p:stCondLst>
                                  <p:iterate type="lt">
                                    <p:tmPct val="10000"/>
                                  </p:iterate>
                                  <p:childTnLst>
                                    <p:set>
                                      <p:cBhvr>
                                        <p:cTn id="29" dur="1" fill="hold">
                                          <p:stCondLst>
                                            <p:cond delay="0"/>
                                          </p:stCondLst>
                                        </p:cTn>
                                        <p:tgtEl>
                                          <p:spTgt spid="3">
                                            <p:txEl>
                                              <p:pRg st="5" end="5"/>
                                            </p:txEl>
                                          </p:spTgt>
                                        </p:tgtEl>
                                        <p:attrNameLst>
                                          <p:attrName>style.visibility</p:attrName>
                                        </p:attrNameLst>
                                      </p:cBhvr>
                                      <p:to>
                                        <p:strVal val="visible"/>
                                      </p:to>
                                    </p:set>
                                    <p:anim calcmode="lin" valueType="num">
                                      <p:cBhvr>
                                        <p:cTn id="30" dur="500" fill="hold"/>
                                        <p:tgtEl>
                                          <p:spTgt spid="3">
                                            <p:txEl>
                                              <p:pRg st="5" end="5"/>
                                            </p:txEl>
                                          </p:spTgt>
                                        </p:tgtEl>
                                        <p:attrNameLst>
                                          <p:attrName>ppt_x</p:attrName>
                                        </p:attrNameLst>
                                      </p:cBhvr>
                                      <p:tavLst>
                                        <p:tav tm="0">
                                          <p:val>
                                            <p:strVal val="#ppt_x"/>
                                          </p:val>
                                        </p:tav>
                                        <p:tav tm="50000">
                                          <p:val>
                                            <p:strVal val="#ppt_x+.1"/>
                                          </p:val>
                                        </p:tav>
                                        <p:tav tm="100000">
                                          <p:val>
                                            <p:strVal val="#ppt_x"/>
                                          </p:val>
                                        </p:tav>
                                      </p:tavLst>
                                    </p:anim>
                                    <p:anim calcmode="lin" valueType="num">
                                      <p:cBhvr>
                                        <p:cTn id="31" dur="500" fill="hold"/>
                                        <p:tgtEl>
                                          <p:spTgt spid="3">
                                            <p:txEl>
                                              <p:pRg st="5" end="5"/>
                                            </p:txEl>
                                          </p:spTgt>
                                        </p:tgtEl>
                                        <p:attrNameLst>
                                          <p:attrName>ppt_y</p:attrName>
                                        </p:attrNameLst>
                                      </p:cBhvr>
                                      <p:tavLst>
                                        <p:tav tm="0">
                                          <p:val>
                                            <p:strVal val="#ppt_y"/>
                                          </p:val>
                                        </p:tav>
                                        <p:tav tm="100000">
                                          <p:val>
                                            <p:strVal val="#ppt_y"/>
                                          </p:val>
                                        </p:tav>
                                      </p:tavLst>
                                    </p:anim>
                                    <p:anim calcmode="lin" valueType="num">
                                      <p:cBhvr>
                                        <p:cTn id="32" dur="500" fill="hold"/>
                                        <p:tgtEl>
                                          <p:spTgt spid="3">
                                            <p:txEl>
                                              <p:pRg st="5" end="5"/>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3" dur="500" fill="hold"/>
                                        <p:tgtEl>
                                          <p:spTgt spid="3">
                                            <p:txEl>
                                              <p:pRg st="5" end="5"/>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4" dur="500" tmFilter="0,0; .5, 1; 1, 1"/>
                                        <p:tgtEl>
                                          <p:spTgt spid="3">
                                            <p:txEl>
                                              <p:pRg st="5" end="5"/>
                                            </p:txEl>
                                          </p:spTgt>
                                        </p:tgtEl>
                                      </p:cBhvr>
                                    </p:animEffect>
                                  </p:childTnLst>
                                </p:cTn>
                              </p:par>
                            </p:childTnLst>
                          </p:cTn>
                        </p:par>
                        <p:par>
                          <p:cTn id="35" fill="hold" nodeType="afterGroup">
                            <p:stCondLst>
                              <p:cond delay="10250"/>
                            </p:stCondLst>
                            <p:childTnLst>
                              <p:par>
                                <p:cTn id="36" presetID="21" presetClass="entr" presetSubtype="1" fill="hold" nodeType="afterEffect">
                                  <p:stCondLst>
                                    <p:cond delay="0"/>
                                  </p:stCondLst>
                                  <p:childTnLst>
                                    <p:set>
                                      <p:cBhvr>
                                        <p:cTn id="37" dur="1" fill="hold">
                                          <p:stCondLst>
                                            <p:cond delay="0"/>
                                          </p:stCondLst>
                                        </p:cTn>
                                        <p:tgtEl>
                                          <p:spTgt spid="2050"/>
                                        </p:tgtEl>
                                        <p:attrNameLst>
                                          <p:attrName>style.visibility</p:attrName>
                                        </p:attrNameLst>
                                      </p:cBhvr>
                                      <p:to>
                                        <p:strVal val="visible"/>
                                      </p:to>
                                    </p:set>
                                    <p:animEffect transition="in" filter="wheel(1)">
                                      <p:cBhvr>
                                        <p:cTn id="38" dur="2000"/>
                                        <p:tgtEl>
                                          <p:spTgt spid="2050"/>
                                        </p:tgtEl>
                                      </p:cBhvr>
                                    </p:animEffect>
                                  </p:childTnLst>
                                </p:cTn>
                              </p:par>
                              <p:par>
                                <p:cTn id="39" presetID="21" presetClass="entr" presetSubtype="1" fill="hold" nodeType="withEffect">
                                  <p:stCondLst>
                                    <p:cond delay="0"/>
                                  </p:stCondLst>
                                  <p:childTnLst>
                                    <p:set>
                                      <p:cBhvr>
                                        <p:cTn id="40" dur="1" fill="hold">
                                          <p:stCondLst>
                                            <p:cond delay="0"/>
                                          </p:stCondLst>
                                        </p:cTn>
                                        <p:tgtEl>
                                          <p:spTgt spid="2051"/>
                                        </p:tgtEl>
                                        <p:attrNameLst>
                                          <p:attrName>style.visibility</p:attrName>
                                        </p:attrNameLst>
                                      </p:cBhvr>
                                      <p:to>
                                        <p:strVal val="visible"/>
                                      </p:to>
                                    </p:set>
                                    <p:animEffect transition="in" filter="wheel(1)">
                                      <p:cBhvr>
                                        <p:cTn id="41" dur="2000"/>
                                        <p:tgtEl>
                                          <p:spTgt spid="20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3">
            <a:extLst>
              <a:ext uri="{FF2B5EF4-FFF2-40B4-BE49-F238E27FC236}">
                <a16:creationId xmlns:a16="http://schemas.microsoft.com/office/drawing/2014/main" id="{402D1F06-B7FF-4D9F-99E1-121CAACAD629}"/>
              </a:ext>
            </a:extLst>
          </p:cNvPr>
          <p:cNvSpPr>
            <a:spLocks noChangeArrowheads="1"/>
          </p:cNvSpPr>
          <p:nvPr/>
        </p:nvSpPr>
        <p:spPr bwMode="auto">
          <a:xfrm>
            <a:off x="323850" y="836613"/>
            <a:ext cx="8569325" cy="5016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ZA" altLang="af-ZA" sz="8000"/>
              <a:t>Watter woordsoort pas by watter gedeelte van Sv1TOMPv2I??</a:t>
            </a:r>
          </a:p>
        </p:txBody>
      </p:sp>
    </p:spTree>
  </p:cSld>
  <p:clrMapOvr>
    <a:masterClrMapping/>
  </p:clrMapOvr>
  <p:transition spd="slow">
    <p:push dir="u"/>
    <p:sndAc>
      <p:stSnd>
        <p:snd r:embed="rId2" name="chimes.wav"/>
      </p:stSnd>
    </p:sndAc>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Picture 3">
            <a:extLst>
              <a:ext uri="{FF2B5EF4-FFF2-40B4-BE49-F238E27FC236}">
                <a16:creationId xmlns:a16="http://schemas.microsoft.com/office/drawing/2014/main" id="{F7C0D35B-BA70-4E5C-9E91-49C0F640399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89725" y="4286250"/>
            <a:ext cx="2454275" cy="2571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27" name="Picture 4">
            <a:extLst>
              <a:ext uri="{FF2B5EF4-FFF2-40B4-BE49-F238E27FC236}">
                <a16:creationId xmlns:a16="http://schemas.microsoft.com/office/drawing/2014/main" id="{A9465927-F6FE-4CC0-9598-ED138C027CF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921500" y="0"/>
            <a:ext cx="2222500" cy="2120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6">
            <a:extLst>
              <a:ext uri="{FF2B5EF4-FFF2-40B4-BE49-F238E27FC236}">
                <a16:creationId xmlns:a16="http://schemas.microsoft.com/office/drawing/2014/main" id="{883305AD-54B9-4268-B668-197474BBFAF1}"/>
              </a:ext>
            </a:extLst>
          </p:cNvPr>
          <p:cNvSpPr txBox="1"/>
          <p:nvPr/>
        </p:nvSpPr>
        <p:spPr>
          <a:xfrm>
            <a:off x="555199" y="116631"/>
            <a:ext cx="6366301" cy="1200329"/>
          </a:xfrm>
          <a:prstGeom prst="rect">
            <a:avLst/>
          </a:prstGeom>
          <a:noFill/>
        </p:spPr>
        <p:txBody>
          <a:bodyPr>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eaLnBrk="1" fontAlgn="auto" hangingPunct="1">
              <a:spcBef>
                <a:spcPts val="0"/>
              </a:spcBef>
              <a:spcAft>
                <a:spcPts val="0"/>
              </a:spcAft>
              <a:defRPr/>
            </a:pPr>
            <a:r>
              <a:rPr lang="en-ZA" sz="7200" b="1" spc="9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mn-lt"/>
                <a:cs typeface="+mn-cs"/>
              </a:rPr>
              <a:t>Sv1TOMPv2I</a:t>
            </a:r>
          </a:p>
        </p:txBody>
      </p:sp>
      <p:sp>
        <p:nvSpPr>
          <p:cNvPr id="8" name="TextBox 7">
            <a:extLst>
              <a:ext uri="{FF2B5EF4-FFF2-40B4-BE49-F238E27FC236}">
                <a16:creationId xmlns:a16="http://schemas.microsoft.com/office/drawing/2014/main" id="{D65F7893-7351-48FC-B714-60CFA2EDD2C2}"/>
              </a:ext>
            </a:extLst>
          </p:cNvPr>
          <p:cNvSpPr txBox="1"/>
          <p:nvPr/>
        </p:nvSpPr>
        <p:spPr>
          <a:xfrm rot="745318">
            <a:off x="148090" y="5884416"/>
            <a:ext cx="2967126" cy="584775"/>
          </a:xfrm>
          <a:prstGeom prst="rect">
            <a:avLst/>
          </a:prstGeom>
          <a:noFill/>
          <a:ln>
            <a:solidFill>
              <a:schemeClr val="tx1"/>
            </a:solidFill>
          </a:ln>
          <a:effectLst>
            <a:outerShdw blurRad="50800" dist="38100" dir="2700000" algn="tl" rotWithShape="0">
              <a:prstClr val="black">
                <a:alpha val="40000"/>
              </a:prstClr>
            </a:outerShdw>
          </a:effectLst>
        </p:spPr>
        <p:txBody>
          <a:bodyPr>
            <a:spAutoFit/>
          </a:bodyPr>
          <a:lstStyle/>
          <a:p>
            <a:pPr eaLnBrk="1" fontAlgn="auto" hangingPunct="1">
              <a:spcBef>
                <a:spcPts val="0"/>
              </a:spcBef>
              <a:spcAft>
                <a:spcPts val="0"/>
              </a:spcAft>
              <a:defRPr/>
            </a:pPr>
            <a:r>
              <a:rPr lang="en-ZA" sz="3200" b="1" dirty="0" err="1">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mn-lt"/>
                <a:cs typeface="+mn-cs"/>
              </a:rPr>
              <a:t>Hoofwerkwoord</a:t>
            </a:r>
            <a:endParaRPr lang="en-ZA"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mn-lt"/>
              <a:cs typeface="+mn-cs"/>
            </a:endParaRPr>
          </a:p>
        </p:txBody>
      </p:sp>
      <p:sp>
        <p:nvSpPr>
          <p:cNvPr id="9" name="TextBox 8">
            <a:extLst>
              <a:ext uri="{FF2B5EF4-FFF2-40B4-BE49-F238E27FC236}">
                <a16:creationId xmlns:a16="http://schemas.microsoft.com/office/drawing/2014/main" id="{0E08BBE0-F2E1-41B5-AF2E-AF8C5A307AD1}"/>
              </a:ext>
            </a:extLst>
          </p:cNvPr>
          <p:cNvSpPr txBox="1"/>
          <p:nvPr/>
        </p:nvSpPr>
        <p:spPr>
          <a:xfrm>
            <a:off x="5526653" y="3701489"/>
            <a:ext cx="3073919" cy="584775"/>
          </a:xfrm>
          <a:prstGeom prst="rect">
            <a:avLst/>
          </a:prstGeom>
          <a:noFill/>
          <a:ln>
            <a:solidFill>
              <a:schemeClr val="tx1"/>
            </a:solidFill>
          </a:ln>
          <a:effectLst>
            <a:outerShdw blurRad="50800" dist="38100" dir="2700000" algn="tl" rotWithShape="0">
              <a:prstClr val="black">
                <a:alpha val="40000"/>
              </a:prstClr>
            </a:outerShdw>
          </a:effectLst>
        </p:spPr>
        <p:txBody>
          <a:bodyPr>
            <a:spAutoFit/>
          </a:bodyPr>
          <a:lstStyle/>
          <a:p>
            <a:pPr eaLnBrk="1" fontAlgn="auto" hangingPunct="1">
              <a:spcBef>
                <a:spcPts val="0"/>
              </a:spcBef>
              <a:spcAft>
                <a:spcPts val="0"/>
              </a:spcAft>
              <a:defRPr/>
            </a:pPr>
            <a:r>
              <a:rPr lang="en-ZA" sz="3200" b="1" dirty="0" err="1">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mn-lt"/>
                <a:cs typeface="+mn-cs"/>
              </a:rPr>
              <a:t>Hulpwerkwoord</a:t>
            </a:r>
            <a:endParaRPr lang="en-ZA"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mn-lt"/>
              <a:cs typeface="+mn-cs"/>
            </a:endParaRPr>
          </a:p>
        </p:txBody>
      </p:sp>
      <p:sp>
        <p:nvSpPr>
          <p:cNvPr id="11" name="TextBox 10">
            <a:extLst>
              <a:ext uri="{FF2B5EF4-FFF2-40B4-BE49-F238E27FC236}">
                <a16:creationId xmlns:a16="http://schemas.microsoft.com/office/drawing/2014/main" id="{E91EBAC2-61B7-4654-B59D-46C285F17118}"/>
              </a:ext>
            </a:extLst>
          </p:cNvPr>
          <p:cNvSpPr txBox="1"/>
          <p:nvPr/>
        </p:nvSpPr>
        <p:spPr>
          <a:xfrm>
            <a:off x="3213724" y="2624271"/>
            <a:ext cx="1739044" cy="1077218"/>
          </a:xfrm>
          <a:prstGeom prst="rect">
            <a:avLst/>
          </a:prstGeom>
          <a:noFill/>
          <a:ln>
            <a:solidFill>
              <a:schemeClr val="tx1"/>
            </a:solidFill>
          </a:ln>
          <a:effectLst>
            <a:outerShdw blurRad="50800" dist="38100" dir="2700000" algn="tl" rotWithShape="0">
              <a:prstClr val="black">
                <a:alpha val="40000"/>
              </a:prstClr>
            </a:outerShdw>
          </a:effectLst>
        </p:spPr>
        <p:txBody>
          <a:bodyPr>
            <a:spAutoFit/>
          </a:bodyPr>
          <a:lstStyle/>
          <a:p>
            <a:pPr eaLnBrk="1" fontAlgn="auto" hangingPunct="1">
              <a:spcBef>
                <a:spcPts val="0"/>
              </a:spcBef>
              <a:spcAft>
                <a:spcPts val="0"/>
              </a:spcAft>
              <a:defRPr/>
            </a:pPr>
            <a:r>
              <a:rPr lang="en-ZA" sz="3200" b="1" dirty="0" err="1">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mn-lt"/>
                <a:cs typeface="+mn-cs"/>
              </a:rPr>
              <a:t>Infinitief</a:t>
            </a:r>
            <a:endParaRPr lang="en-ZA"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mn-lt"/>
              <a:cs typeface="+mn-cs"/>
            </a:endParaRPr>
          </a:p>
          <a:p>
            <a:pPr eaLnBrk="1" fontAlgn="auto" hangingPunct="1">
              <a:spcBef>
                <a:spcPts val="0"/>
              </a:spcBef>
              <a:spcAft>
                <a:spcPts val="0"/>
              </a:spcAft>
              <a:defRPr/>
            </a:pPr>
            <a:r>
              <a:rPr lang="en-ZA"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mn-lt"/>
                <a:cs typeface="+mn-cs"/>
              </a:rPr>
              <a:t>Om     </a:t>
            </a:r>
            <a:r>
              <a:rPr lang="en-ZA" sz="3200" b="1" dirty="0" err="1">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mn-lt"/>
                <a:cs typeface="+mn-cs"/>
              </a:rPr>
              <a:t>te</a:t>
            </a:r>
            <a:r>
              <a:rPr lang="en-ZA"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mn-lt"/>
                <a:cs typeface="+mn-cs"/>
              </a:rPr>
              <a:t> </a:t>
            </a:r>
          </a:p>
        </p:txBody>
      </p:sp>
      <p:sp>
        <p:nvSpPr>
          <p:cNvPr id="12" name="TextBox 11">
            <a:extLst>
              <a:ext uri="{FF2B5EF4-FFF2-40B4-BE49-F238E27FC236}">
                <a16:creationId xmlns:a16="http://schemas.microsoft.com/office/drawing/2014/main" id="{274EF4E0-3761-4D29-BAE5-1C511A3A9FBD}"/>
              </a:ext>
            </a:extLst>
          </p:cNvPr>
          <p:cNvSpPr txBox="1"/>
          <p:nvPr/>
        </p:nvSpPr>
        <p:spPr>
          <a:xfrm rot="21034793">
            <a:off x="189208" y="1580474"/>
            <a:ext cx="1802668" cy="1077218"/>
          </a:xfrm>
          <a:prstGeom prst="rect">
            <a:avLst/>
          </a:prstGeom>
          <a:noFill/>
          <a:ln>
            <a:solidFill>
              <a:schemeClr val="tx1"/>
            </a:solidFill>
          </a:ln>
          <a:effectLst>
            <a:outerShdw blurRad="50800" dist="38100" dir="2700000" algn="tl" rotWithShape="0">
              <a:prstClr val="black">
                <a:alpha val="40000"/>
              </a:prstClr>
            </a:outerShdw>
          </a:effectLst>
        </p:spPr>
        <p:txBody>
          <a:bodyPr>
            <a:spAutoFit/>
          </a:bodyPr>
          <a:lstStyle/>
          <a:p>
            <a:pPr eaLnBrk="1" fontAlgn="auto" hangingPunct="1">
              <a:spcBef>
                <a:spcPts val="0"/>
              </a:spcBef>
              <a:spcAft>
                <a:spcPts val="0"/>
              </a:spcAft>
              <a:defRPr/>
            </a:pPr>
            <a:r>
              <a:rPr lang="en-ZA" sz="3200" b="1" dirty="0" err="1">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mn-lt"/>
                <a:cs typeface="+mn-cs"/>
              </a:rPr>
              <a:t>Bywoord</a:t>
            </a:r>
            <a:r>
              <a:rPr lang="en-ZA"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mn-lt"/>
                <a:cs typeface="+mn-cs"/>
              </a:rPr>
              <a:t> van </a:t>
            </a:r>
            <a:r>
              <a:rPr lang="en-ZA" sz="3200" b="1" dirty="0" err="1">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mn-lt"/>
                <a:cs typeface="+mn-cs"/>
              </a:rPr>
              <a:t>Tyd</a:t>
            </a:r>
            <a:endParaRPr lang="en-ZA"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mn-lt"/>
              <a:cs typeface="+mn-cs"/>
            </a:endParaRPr>
          </a:p>
        </p:txBody>
      </p:sp>
      <p:sp>
        <p:nvSpPr>
          <p:cNvPr id="13" name="TextBox 12">
            <a:extLst>
              <a:ext uri="{FF2B5EF4-FFF2-40B4-BE49-F238E27FC236}">
                <a16:creationId xmlns:a16="http://schemas.microsoft.com/office/drawing/2014/main" id="{F11142C2-BF3D-48C7-B376-82B6813167E3}"/>
              </a:ext>
            </a:extLst>
          </p:cNvPr>
          <p:cNvSpPr txBox="1"/>
          <p:nvPr/>
        </p:nvSpPr>
        <p:spPr>
          <a:xfrm rot="21077437">
            <a:off x="1308248" y="4806983"/>
            <a:ext cx="3168352" cy="584775"/>
          </a:xfrm>
          <a:prstGeom prst="rect">
            <a:avLst/>
          </a:prstGeom>
          <a:noFill/>
          <a:ln>
            <a:solidFill>
              <a:schemeClr val="tx1"/>
            </a:solidFill>
          </a:ln>
          <a:effectLst>
            <a:outerShdw blurRad="50800" dist="38100" dir="2700000" algn="tl" rotWithShape="0">
              <a:prstClr val="black">
                <a:alpha val="40000"/>
              </a:prstClr>
            </a:outerShdw>
          </a:effectLst>
        </p:spPr>
        <p:txBody>
          <a:bodyPr>
            <a:spAutoFit/>
          </a:bodyPr>
          <a:lstStyle/>
          <a:p>
            <a:pPr eaLnBrk="1" fontAlgn="auto" hangingPunct="1">
              <a:spcBef>
                <a:spcPts val="0"/>
              </a:spcBef>
              <a:spcAft>
                <a:spcPts val="0"/>
              </a:spcAft>
              <a:defRPr/>
            </a:pPr>
            <a:r>
              <a:rPr lang="en-ZA" sz="3200" b="1" dirty="0" err="1">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mn-lt"/>
                <a:cs typeface="+mn-cs"/>
              </a:rPr>
              <a:t>Voornaamwoord</a:t>
            </a:r>
            <a:endParaRPr lang="en-ZA"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mn-lt"/>
              <a:cs typeface="+mn-cs"/>
            </a:endParaRPr>
          </a:p>
        </p:txBody>
      </p:sp>
      <p:sp>
        <p:nvSpPr>
          <p:cNvPr id="14" name="TextBox 13">
            <a:extLst>
              <a:ext uri="{FF2B5EF4-FFF2-40B4-BE49-F238E27FC236}">
                <a16:creationId xmlns:a16="http://schemas.microsoft.com/office/drawing/2014/main" id="{22B1F6F2-6DD3-40B0-83FC-21088802575D}"/>
              </a:ext>
            </a:extLst>
          </p:cNvPr>
          <p:cNvSpPr txBox="1"/>
          <p:nvPr/>
        </p:nvSpPr>
        <p:spPr>
          <a:xfrm>
            <a:off x="130595" y="3550365"/>
            <a:ext cx="2414054" cy="1077218"/>
          </a:xfrm>
          <a:prstGeom prst="rect">
            <a:avLst/>
          </a:prstGeom>
          <a:noFill/>
          <a:ln>
            <a:solidFill>
              <a:schemeClr val="tx1"/>
            </a:solidFill>
          </a:ln>
          <a:effectLst>
            <a:outerShdw blurRad="50800" dist="38100" dir="2700000" algn="tl" rotWithShape="0">
              <a:prstClr val="black">
                <a:alpha val="40000"/>
              </a:prstClr>
            </a:outerShdw>
          </a:effectLst>
        </p:spPr>
        <p:txBody>
          <a:bodyPr>
            <a:spAutoFit/>
          </a:bodyPr>
          <a:lstStyle/>
          <a:p>
            <a:pPr eaLnBrk="1" fontAlgn="auto" hangingPunct="1">
              <a:spcBef>
                <a:spcPts val="0"/>
              </a:spcBef>
              <a:spcAft>
                <a:spcPts val="0"/>
              </a:spcAft>
              <a:defRPr/>
            </a:pPr>
            <a:r>
              <a:rPr lang="en-ZA" sz="3200" b="1" dirty="0" err="1">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mn-lt"/>
                <a:cs typeface="+mn-cs"/>
              </a:rPr>
              <a:t>Selfstandige</a:t>
            </a:r>
            <a:r>
              <a:rPr lang="en-ZA"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mn-lt"/>
                <a:cs typeface="+mn-cs"/>
              </a:rPr>
              <a:t> </a:t>
            </a:r>
            <a:r>
              <a:rPr lang="en-ZA" sz="3200" b="1" dirty="0" err="1">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mn-lt"/>
                <a:cs typeface="+mn-cs"/>
              </a:rPr>
              <a:t>naamwoord</a:t>
            </a:r>
            <a:endParaRPr lang="en-ZA"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mn-lt"/>
              <a:cs typeface="+mn-cs"/>
            </a:endParaRPr>
          </a:p>
        </p:txBody>
      </p:sp>
      <p:sp>
        <p:nvSpPr>
          <p:cNvPr id="15" name="TextBox 14">
            <a:extLst>
              <a:ext uri="{FF2B5EF4-FFF2-40B4-BE49-F238E27FC236}">
                <a16:creationId xmlns:a16="http://schemas.microsoft.com/office/drawing/2014/main" id="{459F11D1-51F6-4815-9878-F54EAD23A1DD}"/>
              </a:ext>
            </a:extLst>
          </p:cNvPr>
          <p:cNvSpPr txBox="1"/>
          <p:nvPr/>
        </p:nvSpPr>
        <p:spPr>
          <a:xfrm rot="664649">
            <a:off x="4531159" y="5689580"/>
            <a:ext cx="1990988" cy="584775"/>
          </a:xfrm>
          <a:prstGeom prst="rect">
            <a:avLst/>
          </a:prstGeom>
          <a:noFill/>
          <a:ln>
            <a:solidFill>
              <a:schemeClr val="tx1"/>
            </a:solidFill>
          </a:ln>
          <a:effectLst>
            <a:outerShdw blurRad="50800" dist="38100" dir="2700000" algn="tl" rotWithShape="0">
              <a:prstClr val="black">
                <a:alpha val="40000"/>
              </a:prstClr>
            </a:outerShdw>
          </a:effectLst>
        </p:spPr>
        <p:txBody>
          <a:bodyPr>
            <a:spAutoFit/>
          </a:bodyPr>
          <a:lstStyle/>
          <a:p>
            <a:pPr eaLnBrk="1" fontAlgn="auto" hangingPunct="1">
              <a:spcBef>
                <a:spcPts val="0"/>
              </a:spcBef>
              <a:spcAft>
                <a:spcPts val="0"/>
              </a:spcAft>
              <a:defRPr/>
            </a:pPr>
            <a:r>
              <a:rPr lang="en-ZA" sz="3200" b="1" dirty="0" err="1">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mn-lt"/>
                <a:cs typeface="+mn-cs"/>
              </a:rPr>
              <a:t>Lidwoord</a:t>
            </a:r>
            <a:endParaRPr lang="en-ZA"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mn-lt"/>
              <a:cs typeface="+mn-cs"/>
            </a:endParaRPr>
          </a:p>
        </p:txBody>
      </p:sp>
      <p:sp>
        <p:nvSpPr>
          <p:cNvPr id="16" name="TextBox 15">
            <a:extLst>
              <a:ext uri="{FF2B5EF4-FFF2-40B4-BE49-F238E27FC236}">
                <a16:creationId xmlns:a16="http://schemas.microsoft.com/office/drawing/2014/main" id="{6BE2BF91-77DC-4CC0-9432-6A952AA2111F}"/>
              </a:ext>
            </a:extLst>
          </p:cNvPr>
          <p:cNvSpPr txBox="1"/>
          <p:nvPr/>
        </p:nvSpPr>
        <p:spPr>
          <a:xfrm>
            <a:off x="3478560" y="1395689"/>
            <a:ext cx="2048094" cy="584775"/>
          </a:xfrm>
          <a:prstGeom prst="rect">
            <a:avLst/>
          </a:prstGeom>
          <a:noFill/>
          <a:ln>
            <a:solidFill>
              <a:schemeClr val="tx1"/>
            </a:solidFill>
          </a:ln>
          <a:effectLst>
            <a:outerShdw blurRad="50800" dist="38100" dir="2700000" algn="tl" rotWithShape="0">
              <a:prstClr val="black">
                <a:alpha val="40000"/>
              </a:prstClr>
            </a:outerShdw>
          </a:effectLst>
        </p:spPr>
        <p:txBody>
          <a:bodyPr>
            <a:spAutoFit/>
          </a:bodyPr>
          <a:lstStyle/>
          <a:p>
            <a:pPr eaLnBrk="1" fontAlgn="auto" hangingPunct="1">
              <a:spcBef>
                <a:spcPts val="0"/>
              </a:spcBef>
              <a:spcAft>
                <a:spcPts val="0"/>
              </a:spcAft>
              <a:defRPr/>
            </a:pPr>
            <a:r>
              <a:rPr lang="en-ZA" sz="3200" b="1" dirty="0" err="1">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mn-lt"/>
                <a:cs typeface="+mn-cs"/>
              </a:rPr>
              <a:t>Voorsetsel</a:t>
            </a:r>
            <a:endParaRPr lang="en-ZA"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mn-lt"/>
              <a:cs typeface="+mn-cs"/>
            </a:endParaRPr>
          </a:p>
        </p:txBody>
      </p:sp>
      <p:sp>
        <p:nvSpPr>
          <p:cNvPr id="17" name="TextBox 16">
            <a:extLst>
              <a:ext uri="{FF2B5EF4-FFF2-40B4-BE49-F238E27FC236}">
                <a16:creationId xmlns:a16="http://schemas.microsoft.com/office/drawing/2014/main" id="{9897C092-FC78-4EAD-BD03-A15314A82665}"/>
              </a:ext>
            </a:extLst>
          </p:cNvPr>
          <p:cNvSpPr txBox="1"/>
          <p:nvPr/>
        </p:nvSpPr>
        <p:spPr>
          <a:xfrm rot="1436379">
            <a:off x="6051793" y="1606286"/>
            <a:ext cx="2448272" cy="1077218"/>
          </a:xfrm>
          <a:prstGeom prst="rect">
            <a:avLst/>
          </a:prstGeom>
          <a:noFill/>
          <a:ln>
            <a:solidFill>
              <a:schemeClr val="tx1"/>
            </a:solidFill>
          </a:ln>
          <a:effectLst>
            <a:outerShdw blurRad="50800" dist="38100" dir="2700000" algn="tl" rotWithShape="0">
              <a:prstClr val="black">
                <a:alpha val="40000"/>
              </a:prstClr>
            </a:outerShdw>
          </a:effectLst>
        </p:spPr>
        <p:txBody>
          <a:bodyPr>
            <a:spAutoFit/>
          </a:bodyPr>
          <a:lstStyle/>
          <a:p>
            <a:pPr eaLnBrk="1" fontAlgn="auto" hangingPunct="1">
              <a:spcBef>
                <a:spcPts val="0"/>
              </a:spcBef>
              <a:spcAft>
                <a:spcPts val="0"/>
              </a:spcAft>
              <a:defRPr/>
            </a:pPr>
            <a:r>
              <a:rPr lang="en-ZA" sz="3200" b="1" dirty="0" err="1">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mn-lt"/>
                <a:cs typeface="+mn-cs"/>
              </a:rPr>
              <a:t>Byvoeglike</a:t>
            </a:r>
            <a:r>
              <a:rPr lang="en-ZA"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mn-lt"/>
                <a:cs typeface="+mn-cs"/>
              </a:rPr>
              <a:t> </a:t>
            </a:r>
            <a:r>
              <a:rPr lang="en-ZA" sz="3200" b="1" dirty="0" err="1">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mn-lt"/>
                <a:cs typeface="+mn-cs"/>
              </a:rPr>
              <a:t>naamwoord</a:t>
            </a:r>
            <a:endParaRPr lang="en-ZA"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mn-lt"/>
              <a:cs typeface="+mn-cs"/>
            </a:endParaRPr>
          </a:p>
        </p:txBody>
      </p:sp>
    </p:spTree>
  </p:cSld>
  <p:clrMapOvr>
    <a:masterClrMapping/>
  </p:clrMapOvr>
  <p:transition spd="slow">
    <p:push dir="u"/>
    <p:sndAc>
      <p:stSnd>
        <p:snd r:embed="rId2" name="chimes.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26" presetClass="entr" presetSubtype="0" fill="hold" nodeType="clickEffect">
                                  <p:stCondLst>
                                    <p:cond delay="0"/>
                                  </p:stCondLst>
                                  <p:childTnLst>
                                    <p:set>
                                      <p:cBhvr>
                                        <p:cTn id="13" dur="1" fill="hold">
                                          <p:stCondLst>
                                            <p:cond delay="0"/>
                                          </p:stCondLst>
                                        </p:cTn>
                                        <p:tgtEl>
                                          <p:spTgt spid="11"/>
                                        </p:tgtEl>
                                        <p:attrNameLst>
                                          <p:attrName>style.visibility</p:attrName>
                                        </p:attrNameLst>
                                      </p:cBhvr>
                                      <p:to>
                                        <p:strVal val="visible"/>
                                      </p:to>
                                    </p:set>
                                    <p:animEffect transition="in" filter="wipe(down)">
                                      <p:cBhvr>
                                        <p:cTn id="14" dur="580">
                                          <p:stCondLst>
                                            <p:cond delay="0"/>
                                          </p:stCondLst>
                                        </p:cTn>
                                        <p:tgtEl>
                                          <p:spTgt spid="11"/>
                                        </p:tgtEl>
                                      </p:cBhvr>
                                    </p:animEffect>
                                    <p:anim calcmode="lin" valueType="num">
                                      <p:cBhvr>
                                        <p:cTn id="15"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20" dur="26">
                                          <p:stCondLst>
                                            <p:cond delay="650"/>
                                          </p:stCondLst>
                                        </p:cTn>
                                        <p:tgtEl>
                                          <p:spTgt spid="11"/>
                                        </p:tgtEl>
                                      </p:cBhvr>
                                      <p:to x="100000" y="60000"/>
                                    </p:animScale>
                                    <p:animScale>
                                      <p:cBhvr>
                                        <p:cTn id="21" dur="166" decel="50000">
                                          <p:stCondLst>
                                            <p:cond delay="676"/>
                                          </p:stCondLst>
                                        </p:cTn>
                                        <p:tgtEl>
                                          <p:spTgt spid="11"/>
                                        </p:tgtEl>
                                      </p:cBhvr>
                                      <p:to x="100000" y="100000"/>
                                    </p:animScale>
                                    <p:animScale>
                                      <p:cBhvr>
                                        <p:cTn id="22" dur="26">
                                          <p:stCondLst>
                                            <p:cond delay="1312"/>
                                          </p:stCondLst>
                                        </p:cTn>
                                        <p:tgtEl>
                                          <p:spTgt spid="11"/>
                                        </p:tgtEl>
                                      </p:cBhvr>
                                      <p:to x="100000" y="80000"/>
                                    </p:animScale>
                                    <p:animScale>
                                      <p:cBhvr>
                                        <p:cTn id="23" dur="166" decel="50000">
                                          <p:stCondLst>
                                            <p:cond delay="1338"/>
                                          </p:stCondLst>
                                        </p:cTn>
                                        <p:tgtEl>
                                          <p:spTgt spid="11"/>
                                        </p:tgtEl>
                                      </p:cBhvr>
                                      <p:to x="100000" y="100000"/>
                                    </p:animScale>
                                    <p:animScale>
                                      <p:cBhvr>
                                        <p:cTn id="24" dur="26">
                                          <p:stCondLst>
                                            <p:cond delay="1642"/>
                                          </p:stCondLst>
                                        </p:cTn>
                                        <p:tgtEl>
                                          <p:spTgt spid="11"/>
                                        </p:tgtEl>
                                      </p:cBhvr>
                                      <p:to x="100000" y="90000"/>
                                    </p:animScale>
                                    <p:animScale>
                                      <p:cBhvr>
                                        <p:cTn id="25" dur="166" decel="50000">
                                          <p:stCondLst>
                                            <p:cond delay="1668"/>
                                          </p:stCondLst>
                                        </p:cTn>
                                        <p:tgtEl>
                                          <p:spTgt spid="11"/>
                                        </p:tgtEl>
                                      </p:cBhvr>
                                      <p:to x="100000" y="100000"/>
                                    </p:animScale>
                                    <p:animScale>
                                      <p:cBhvr>
                                        <p:cTn id="26" dur="26">
                                          <p:stCondLst>
                                            <p:cond delay="1808"/>
                                          </p:stCondLst>
                                        </p:cTn>
                                        <p:tgtEl>
                                          <p:spTgt spid="11"/>
                                        </p:tgtEl>
                                      </p:cBhvr>
                                      <p:to x="100000" y="95000"/>
                                    </p:animScale>
                                    <p:animScale>
                                      <p:cBhvr>
                                        <p:cTn id="27" dur="166" decel="50000">
                                          <p:stCondLst>
                                            <p:cond delay="1834"/>
                                          </p:stCondLst>
                                        </p:cTn>
                                        <p:tgtEl>
                                          <p:spTgt spid="11"/>
                                        </p:tgtEl>
                                      </p:cBhvr>
                                      <p:to x="100000" y="100000"/>
                                    </p:animScale>
                                  </p:childTnLst>
                                </p:cTn>
                              </p:par>
                              <p:par>
                                <p:cTn id="28" presetID="26" presetClass="entr" presetSubtype="0" fill="hold" nodeType="withEffect">
                                  <p:stCondLst>
                                    <p:cond delay="0"/>
                                  </p:stCondLst>
                                  <p:childTnLst>
                                    <p:set>
                                      <p:cBhvr>
                                        <p:cTn id="29" dur="1" fill="hold">
                                          <p:stCondLst>
                                            <p:cond delay="0"/>
                                          </p:stCondLst>
                                        </p:cTn>
                                        <p:tgtEl>
                                          <p:spTgt spid="13"/>
                                        </p:tgtEl>
                                        <p:attrNameLst>
                                          <p:attrName>style.visibility</p:attrName>
                                        </p:attrNameLst>
                                      </p:cBhvr>
                                      <p:to>
                                        <p:strVal val="visible"/>
                                      </p:to>
                                    </p:set>
                                    <p:animEffect transition="in" filter="wipe(down)">
                                      <p:cBhvr>
                                        <p:cTn id="30" dur="580">
                                          <p:stCondLst>
                                            <p:cond delay="0"/>
                                          </p:stCondLst>
                                        </p:cTn>
                                        <p:tgtEl>
                                          <p:spTgt spid="13"/>
                                        </p:tgtEl>
                                      </p:cBhvr>
                                    </p:animEffect>
                                    <p:anim calcmode="lin" valueType="num">
                                      <p:cBhvr>
                                        <p:cTn id="31" dur="1822" tmFilter="0,0; 0.14,0.36; 0.43,0.73; 0.71,0.91; 1.0,1.0">
                                          <p:stCondLst>
                                            <p:cond delay="0"/>
                                          </p:stCondLst>
                                        </p:cTn>
                                        <p:tgtEl>
                                          <p:spTgt spid="13"/>
                                        </p:tgtEl>
                                        <p:attrNameLst>
                                          <p:attrName>ppt_x</p:attrName>
                                        </p:attrNameLst>
                                      </p:cBhvr>
                                      <p:tavLst>
                                        <p:tav tm="0">
                                          <p:val>
                                            <p:strVal val="#ppt_x-0.25"/>
                                          </p:val>
                                        </p:tav>
                                        <p:tav tm="100000">
                                          <p:val>
                                            <p:strVal val="#ppt_x"/>
                                          </p:val>
                                        </p:tav>
                                      </p:tavLst>
                                    </p:anim>
                                    <p:anim calcmode="lin" valueType="num">
                                      <p:cBhvr>
                                        <p:cTn id="32" dur="664" tmFilter="0.0,0.0; 0.25,0.07; 0.50,0.2; 0.75,0.467; 1.0,1.0">
                                          <p:stCondLst>
                                            <p:cond delay="0"/>
                                          </p:stCondLst>
                                        </p:cTn>
                                        <p:tgtEl>
                                          <p:spTgt spid="13"/>
                                        </p:tgtEl>
                                        <p:attrNameLst>
                                          <p:attrName>ppt_y</p:attrName>
                                        </p:attrNameLst>
                                      </p:cBhvr>
                                      <p:tavLst>
                                        <p:tav tm="0" fmla="#ppt_y-sin(pi*$)/3">
                                          <p:val>
                                            <p:fltVal val="0.5"/>
                                          </p:val>
                                        </p:tav>
                                        <p:tav tm="100000">
                                          <p:val>
                                            <p:fltVal val="1"/>
                                          </p:val>
                                        </p:tav>
                                      </p:tavLst>
                                    </p:anim>
                                    <p:anim calcmode="lin" valueType="num">
                                      <p:cBhvr>
                                        <p:cTn id="33" dur="664" tmFilter="0, 0; 0.125,0.2665; 0.25,0.4; 0.375,0.465; 0.5,0.5;  0.625,0.535; 0.75,0.6; 0.875,0.7335; 1,1">
                                          <p:stCondLst>
                                            <p:cond delay="664"/>
                                          </p:stCondLst>
                                        </p:cTn>
                                        <p:tgtEl>
                                          <p:spTgt spid="13"/>
                                        </p:tgtEl>
                                        <p:attrNameLst>
                                          <p:attrName>ppt_y</p:attrName>
                                        </p:attrNameLst>
                                      </p:cBhvr>
                                      <p:tavLst>
                                        <p:tav tm="0" fmla="#ppt_y-sin(pi*$)/9">
                                          <p:val>
                                            <p:fltVal val="0"/>
                                          </p:val>
                                        </p:tav>
                                        <p:tav tm="100000">
                                          <p:val>
                                            <p:fltVal val="1"/>
                                          </p:val>
                                        </p:tav>
                                      </p:tavLst>
                                    </p:anim>
                                    <p:anim calcmode="lin" valueType="num">
                                      <p:cBhvr>
                                        <p:cTn id="34" dur="332" tmFilter="0, 0; 0.125,0.2665; 0.25,0.4; 0.375,0.465; 0.5,0.5;  0.625,0.535; 0.75,0.6; 0.875,0.7335; 1,1">
                                          <p:stCondLst>
                                            <p:cond delay="1324"/>
                                          </p:stCondLst>
                                        </p:cTn>
                                        <p:tgtEl>
                                          <p:spTgt spid="13"/>
                                        </p:tgtEl>
                                        <p:attrNameLst>
                                          <p:attrName>ppt_y</p:attrName>
                                        </p:attrNameLst>
                                      </p:cBhvr>
                                      <p:tavLst>
                                        <p:tav tm="0" fmla="#ppt_y-sin(pi*$)/27">
                                          <p:val>
                                            <p:fltVal val="0"/>
                                          </p:val>
                                        </p:tav>
                                        <p:tav tm="100000">
                                          <p:val>
                                            <p:fltVal val="1"/>
                                          </p:val>
                                        </p:tav>
                                      </p:tavLst>
                                    </p:anim>
                                    <p:anim calcmode="lin" valueType="num">
                                      <p:cBhvr>
                                        <p:cTn id="35" dur="164" tmFilter="0, 0; 0.125,0.2665; 0.25,0.4; 0.375,0.465; 0.5,0.5;  0.625,0.535; 0.75,0.6; 0.875,0.7335; 1,1">
                                          <p:stCondLst>
                                            <p:cond delay="1656"/>
                                          </p:stCondLst>
                                        </p:cTn>
                                        <p:tgtEl>
                                          <p:spTgt spid="13"/>
                                        </p:tgtEl>
                                        <p:attrNameLst>
                                          <p:attrName>ppt_y</p:attrName>
                                        </p:attrNameLst>
                                      </p:cBhvr>
                                      <p:tavLst>
                                        <p:tav tm="0" fmla="#ppt_y-sin(pi*$)/81">
                                          <p:val>
                                            <p:fltVal val="0"/>
                                          </p:val>
                                        </p:tav>
                                        <p:tav tm="100000">
                                          <p:val>
                                            <p:fltVal val="1"/>
                                          </p:val>
                                        </p:tav>
                                      </p:tavLst>
                                    </p:anim>
                                    <p:animScale>
                                      <p:cBhvr>
                                        <p:cTn id="36" dur="26">
                                          <p:stCondLst>
                                            <p:cond delay="650"/>
                                          </p:stCondLst>
                                        </p:cTn>
                                        <p:tgtEl>
                                          <p:spTgt spid="13"/>
                                        </p:tgtEl>
                                      </p:cBhvr>
                                      <p:to x="100000" y="60000"/>
                                    </p:animScale>
                                    <p:animScale>
                                      <p:cBhvr>
                                        <p:cTn id="37" dur="166" decel="50000">
                                          <p:stCondLst>
                                            <p:cond delay="676"/>
                                          </p:stCondLst>
                                        </p:cTn>
                                        <p:tgtEl>
                                          <p:spTgt spid="13"/>
                                        </p:tgtEl>
                                      </p:cBhvr>
                                      <p:to x="100000" y="100000"/>
                                    </p:animScale>
                                    <p:animScale>
                                      <p:cBhvr>
                                        <p:cTn id="38" dur="26">
                                          <p:stCondLst>
                                            <p:cond delay="1312"/>
                                          </p:stCondLst>
                                        </p:cTn>
                                        <p:tgtEl>
                                          <p:spTgt spid="13"/>
                                        </p:tgtEl>
                                      </p:cBhvr>
                                      <p:to x="100000" y="80000"/>
                                    </p:animScale>
                                    <p:animScale>
                                      <p:cBhvr>
                                        <p:cTn id="39" dur="166" decel="50000">
                                          <p:stCondLst>
                                            <p:cond delay="1338"/>
                                          </p:stCondLst>
                                        </p:cTn>
                                        <p:tgtEl>
                                          <p:spTgt spid="13"/>
                                        </p:tgtEl>
                                      </p:cBhvr>
                                      <p:to x="100000" y="100000"/>
                                    </p:animScale>
                                    <p:animScale>
                                      <p:cBhvr>
                                        <p:cTn id="40" dur="26">
                                          <p:stCondLst>
                                            <p:cond delay="1642"/>
                                          </p:stCondLst>
                                        </p:cTn>
                                        <p:tgtEl>
                                          <p:spTgt spid="13"/>
                                        </p:tgtEl>
                                      </p:cBhvr>
                                      <p:to x="100000" y="90000"/>
                                    </p:animScale>
                                    <p:animScale>
                                      <p:cBhvr>
                                        <p:cTn id="41" dur="166" decel="50000">
                                          <p:stCondLst>
                                            <p:cond delay="1668"/>
                                          </p:stCondLst>
                                        </p:cTn>
                                        <p:tgtEl>
                                          <p:spTgt spid="13"/>
                                        </p:tgtEl>
                                      </p:cBhvr>
                                      <p:to x="100000" y="100000"/>
                                    </p:animScale>
                                    <p:animScale>
                                      <p:cBhvr>
                                        <p:cTn id="42" dur="26">
                                          <p:stCondLst>
                                            <p:cond delay="1808"/>
                                          </p:stCondLst>
                                        </p:cTn>
                                        <p:tgtEl>
                                          <p:spTgt spid="13"/>
                                        </p:tgtEl>
                                      </p:cBhvr>
                                      <p:to x="100000" y="95000"/>
                                    </p:animScale>
                                    <p:animScale>
                                      <p:cBhvr>
                                        <p:cTn id="43" dur="166" decel="50000">
                                          <p:stCondLst>
                                            <p:cond delay="1834"/>
                                          </p:stCondLst>
                                        </p:cTn>
                                        <p:tgtEl>
                                          <p:spTgt spid="13"/>
                                        </p:tgtEl>
                                      </p:cBhvr>
                                      <p:to x="100000" y="100000"/>
                                    </p:animScale>
                                  </p:childTnLst>
                                </p:cTn>
                              </p:par>
                              <p:par>
                                <p:cTn id="44" presetID="26" presetClass="entr" presetSubtype="0" fill="hold" nodeType="withEffect">
                                  <p:stCondLst>
                                    <p:cond delay="0"/>
                                  </p:stCondLst>
                                  <p:childTnLst>
                                    <p:set>
                                      <p:cBhvr>
                                        <p:cTn id="45" dur="1" fill="hold">
                                          <p:stCondLst>
                                            <p:cond delay="0"/>
                                          </p:stCondLst>
                                        </p:cTn>
                                        <p:tgtEl>
                                          <p:spTgt spid="16"/>
                                        </p:tgtEl>
                                        <p:attrNameLst>
                                          <p:attrName>style.visibility</p:attrName>
                                        </p:attrNameLst>
                                      </p:cBhvr>
                                      <p:to>
                                        <p:strVal val="visible"/>
                                      </p:to>
                                    </p:set>
                                    <p:animEffect transition="in" filter="wipe(down)">
                                      <p:cBhvr>
                                        <p:cTn id="46" dur="580">
                                          <p:stCondLst>
                                            <p:cond delay="0"/>
                                          </p:stCondLst>
                                        </p:cTn>
                                        <p:tgtEl>
                                          <p:spTgt spid="16"/>
                                        </p:tgtEl>
                                      </p:cBhvr>
                                    </p:animEffect>
                                    <p:anim calcmode="lin" valueType="num">
                                      <p:cBhvr>
                                        <p:cTn id="47" dur="1822" tmFilter="0,0; 0.14,0.36; 0.43,0.73; 0.71,0.91; 1.0,1.0">
                                          <p:stCondLst>
                                            <p:cond delay="0"/>
                                          </p:stCondLst>
                                        </p:cTn>
                                        <p:tgtEl>
                                          <p:spTgt spid="16"/>
                                        </p:tgtEl>
                                        <p:attrNameLst>
                                          <p:attrName>ppt_x</p:attrName>
                                        </p:attrNameLst>
                                      </p:cBhvr>
                                      <p:tavLst>
                                        <p:tav tm="0">
                                          <p:val>
                                            <p:strVal val="#ppt_x-0.25"/>
                                          </p:val>
                                        </p:tav>
                                        <p:tav tm="100000">
                                          <p:val>
                                            <p:strVal val="#ppt_x"/>
                                          </p:val>
                                        </p:tav>
                                      </p:tavLst>
                                    </p:anim>
                                    <p:anim calcmode="lin" valueType="num">
                                      <p:cBhvr>
                                        <p:cTn id="48" dur="664" tmFilter="0.0,0.0; 0.25,0.07; 0.50,0.2; 0.75,0.467; 1.0,1.0">
                                          <p:stCondLst>
                                            <p:cond delay="0"/>
                                          </p:stCondLst>
                                        </p:cTn>
                                        <p:tgtEl>
                                          <p:spTgt spid="16"/>
                                        </p:tgtEl>
                                        <p:attrNameLst>
                                          <p:attrName>ppt_y</p:attrName>
                                        </p:attrNameLst>
                                      </p:cBhvr>
                                      <p:tavLst>
                                        <p:tav tm="0" fmla="#ppt_y-sin(pi*$)/3">
                                          <p:val>
                                            <p:fltVal val="0.5"/>
                                          </p:val>
                                        </p:tav>
                                        <p:tav tm="100000">
                                          <p:val>
                                            <p:fltVal val="1"/>
                                          </p:val>
                                        </p:tav>
                                      </p:tavLst>
                                    </p:anim>
                                    <p:anim calcmode="lin" valueType="num">
                                      <p:cBhvr>
                                        <p:cTn id="49" dur="664" tmFilter="0, 0; 0.125,0.2665; 0.25,0.4; 0.375,0.465; 0.5,0.5;  0.625,0.535; 0.75,0.6; 0.875,0.7335; 1,1">
                                          <p:stCondLst>
                                            <p:cond delay="664"/>
                                          </p:stCondLst>
                                        </p:cTn>
                                        <p:tgtEl>
                                          <p:spTgt spid="16"/>
                                        </p:tgtEl>
                                        <p:attrNameLst>
                                          <p:attrName>ppt_y</p:attrName>
                                        </p:attrNameLst>
                                      </p:cBhvr>
                                      <p:tavLst>
                                        <p:tav tm="0" fmla="#ppt_y-sin(pi*$)/9">
                                          <p:val>
                                            <p:fltVal val="0"/>
                                          </p:val>
                                        </p:tav>
                                        <p:tav tm="100000">
                                          <p:val>
                                            <p:fltVal val="1"/>
                                          </p:val>
                                        </p:tav>
                                      </p:tavLst>
                                    </p:anim>
                                    <p:anim calcmode="lin" valueType="num">
                                      <p:cBhvr>
                                        <p:cTn id="50" dur="332" tmFilter="0, 0; 0.125,0.2665; 0.25,0.4; 0.375,0.465; 0.5,0.5;  0.625,0.535; 0.75,0.6; 0.875,0.7335; 1,1">
                                          <p:stCondLst>
                                            <p:cond delay="1324"/>
                                          </p:stCondLst>
                                        </p:cTn>
                                        <p:tgtEl>
                                          <p:spTgt spid="16"/>
                                        </p:tgtEl>
                                        <p:attrNameLst>
                                          <p:attrName>ppt_y</p:attrName>
                                        </p:attrNameLst>
                                      </p:cBhvr>
                                      <p:tavLst>
                                        <p:tav tm="0" fmla="#ppt_y-sin(pi*$)/27">
                                          <p:val>
                                            <p:fltVal val="0"/>
                                          </p:val>
                                        </p:tav>
                                        <p:tav tm="100000">
                                          <p:val>
                                            <p:fltVal val="1"/>
                                          </p:val>
                                        </p:tav>
                                      </p:tavLst>
                                    </p:anim>
                                    <p:anim calcmode="lin" valueType="num">
                                      <p:cBhvr>
                                        <p:cTn id="51" dur="164" tmFilter="0, 0; 0.125,0.2665; 0.25,0.4; 0.375,0.465; 0.5,0.5;  0.625,0.535; 0.75,0.6; 0.875,0.7335; 1,1">
                                          <p:stCondLst>
                                            <p:cond delay="1656"/>
                                          </p:stCondLst>
                                        </p:cTn>
                                        <p:tgtEl>
                                          <p:spTgt spid="16"/>
                                        </p:tgtEl>
                                        <p:attrNameLst>
                                          <p:attrName>ppt_y</p:attrName>
                                        </p:attrNameLst>
                                      </p:cBhvr>
                                      <p:tavLst>
                                        <p:tav tm="0" fmla="#ppt_y-sin(pi*$)/81">
                                          <p:val>
                                            <p:fltVal val="0"/>
                                          </p:val>
                                        </p:tav>
                                        <p:tav tm="100000">
                                          <p:val>
                                            <p:fltVal val="1"/>
                                          </p:val>
                                        </p:tav>
                                      </p:tavLst>
                                    </p:anim>
                                    <p:animScale>
                                      <p:cBhvr>
                                        <p:cTn id="52" dur="26">
                                          <p:stCondLst>
                                            <p:cond delay="650"/>
                                          </p:stCondLst>
                                        </p:cTn>
                                        <p:tgtEl>
                                          <p:spTgt spid="16"/>
                                        </p:tgtEl>
                                      </p:cBhvr>
                                      <p:to x="100000" y="60000"/>
                                    </p:animScale>
                                    <p:animScale>
                                      <p:cBhvr>
                                        <p:cTn id="53" dur="166" decel="50000">
                                          <p:stCondLst>
                                            <p:cond delay="676"/>
                                          </p:stCondLst>
                                        </p:cTn>
                                        <p:tgtEl>
                                          <p:spTgt spid="16"/>
                                        </p:tgtEl>
                                      </p:cBhvr>
                                      <p:to x="100000" y="100000"/>
                                    </p:animScale>
                                    <p:animScale>
                                      <p:cBhvr>
                                        <p:cTn id="54" dur="26">
                                          <p:stCondLst>
                                            <p:cond delay="1312"/>
                                          </p:stCondLst>
                                        </p:cTn>
                                        <p:tgtEl>
                                          <p:spTgt spid="16"/>
                                        </p:tgtEl>
                                      </p:cBhvr>
                                      <p:to x="100000" y="80000"/>
                                    </p:animScale>
                                    <p:animScale>
                                      <p:cBhvr>
                                        <p:cTn id="55" dur="166" decel="50000">
                                          <p:stCondLst>
                                            <p:cond delay="1338"/>
                                          </p:stCondLst>
                                        </p:cTn>
                                        <p:tgtEl>
                                          <p:spTgt spid="16"/>
                                        </p:tgtEl>
                                      </p:cBhvr>
                                      <p:to x="100000" y="100000"/>
                                    </p:animScale>
                                    <p:animScale>
                                      <p:cBhvr>
                                        <p:cTn id="56" dur="26">
                                          <p:stCondLst>
                                            <p:cond delay="1642"/>
                                          </p:stCondLst>
                                        </p:cTn>
                                        <p:tgtEl>
                                          <p:spTgt spid="16"/>
                                        </p:tgtEl>
                                      </p:cBhvr>
                                      <p:to x="100000" y="90000"/>
                                    </p:animScale>
                                    <p:animScale>
                                      <p:cBhvr>
                                        <p:cTn id="57" dur="166" decel="50000">
                                          <p:stCondLst>
                                            <p:cond delay="1668"/>
                                          </p:stCondLst>
                                        </p:cTn>
                                        <p:tgtEl>
                                          <p:spTgt spid="16"/>
                                        </p:tgtEl>
                                      </p:cBhvr>
                                      <p:to x="100000" y="100000"/>
                                    </p:animScale>
                                    <p:animScale>
                                      <p:cBhvr>
                                        <p:cTn id="58" dur="26">
                                          <p:stCondLst>
                                            <p:cond delay="1808"/>
                                          </p:stCondLst>
                                        </p:cTn>
                                        <p:tgtEl>
                                          <p:spTgt spid="16"/>
                                        </p:tgtEl>
                                      </p:cBhvr>
                                      <p:to x="100000" y="95000"/>
                                    </p:animScale>
                                    <p:animScale>
                                      <p:cBhvr>
                                        <p:cTn id="59" dur="166" decel="50000">
                                          <p:stCondLst>
                                            <p:cond delay="1834"/>
                                          </p:stCondLst>
                                        </p:cTn>
                                        <p:tgtEl>
                                          <p:spTgt spid="16"/>
                                        </p:tgtEl>
                                      </p:cBhvr>
                                      <p:to x="100000" y="100000"/>
                                    </p:animScale>
                                  </p:childTnLst>
                                </p:cTn>
                              </p:par>
                              <p:par>
                                <p:cTn id="60" presetID="26" presetClass="entr" presetSubtype="0" fill="hold" nodeType="withEffect">
                                  <p:stCondLst>
                                    <p:cond delay="0"/>
                                  </p:stCondLst>
                                  <p:childTnLst>
                                    <p:set>
                                      <p:cBhvr>
                                        <p:cTn id="61" dur="1" fill="hold">
                                          <p:stCondLst>
                                            <p:cond delay="0"/>
                                          </p:stCondLst>
                                        </p:cTn>
                                        <p:tgtEl>
                                          <p:spTgt spid="17"/>
                                        </p:tgtEl>
                                        <p:attrNameLst>
                                          <p:attrName>style.visibility</p:attrName>
                                        </p:attrNameLst>
                                      </p:cBhvr>
                                      <p:to>
                                        <p:strVal val="visible"/>
                                      </p:to>
                                    </p:set>
                                    <p:animEffect transition="in" filter="wipe(down)">
                                      <p:cBhvr>
                                        <p:cTn id="62" dur="580">
                                          <p:stCondLst>
                                            <p:cond delay="0"/>
                                          </p:stCondLst>
                                        </p:cTn>
                                        <p:tgtEl>
                                          <p:spTgt spid="17"/>
                                        </p:tgtEl>
                                      </p:cBhvr>
                                    </p:animEffect>
                                    <p:anim calcmode="lin" valueType="num">
                                      <p:cBhvr>
                                        <p:cTn id="63" dur="1822" tmFilter="0,0; 0.14,0.36; 0.43,0.73; 0.71,0.91; 1.0,1.0">
                                          <p:stCondLst>
                                            <p:cond delay="0"/>
                                          </p:stCondLst>
                                        </p:cTn>
                                        <p:tgtEl>
                                          <p:spTgt spid="17"/>
                                        </p:tgtEl>
                                        <p:attrNameLst>
                                          <p:attrName>ppt_x</p:attrName>
                                        </p:attrNameLst>
                                      </p:cBhvr>
                                      <p:tavLst>
                                        <p:tav tm="0">
                                          <p:val>
                                            <p:strVal val="#ppt_x-0.25"/>
                                          </p:val>
                                        </p:tav>
                                        <p:tav tm="100000">
                                          <p:val>
                                            <p:strVal val="#ppt_x"/>
                                          </p:val>
                                        </p:tav>
                                      </p:tavLst>
                                    </p:anim>
                                    <p:anim calcmode="lin" valueType="num">
                                      <p:cBhvr>
                                        <p:cTn id="64" dur="664" tmFilter="0.0,0.0; 0.25,0.07; 0.50,0.2; 0.75,0.467; 1.0,1.0">
                                          <p:stCondLst>
                                            <p:cond delay="0"/>
                                          </p:stCondLst>
                                        </p:cTn>
                                        <p:tgtEl>
                                          <p:spTgt spid="17"/>
                                        </p:tgtEl>
                                        <p:attrNameLst>
                                          <p:attrName>ppt_y</p:attrName>
                                        </p:attrNameLst>
                                      </p:cBhvr>
                                      <p:tavLst>
                                        <p:tav tm="0" fmla="#ppt_y-sin(pi*$)/3">
                                          <p:val>
                                            <p:fltVal val="0.5"/>
                                          </p:val>
                                        </p:tav>
                                        <p:tav tm="100000">
                                          <p:val>
                                            <p:fltVal val="1"/>
                                          </p:val>
                                        </p:tav>
                                      </p:tavLst>
                                    </p:anim>
                                    <p:anim calcmode="lin" valueType="num">
                                      <p:cBhvr>
                                        <p:cTn id="65" dur="664" tmFilter="0, 0; 0.125,0.2665; 0.25,0.4; 0.375,0.465; 0.5,0.5;  0.625,0.535; 0.75,0.6; 0.875,0.7335; 1,1">
                                          <p:stCondLst>
                                            <p:cond delay="664"/>
                                          </p:stCondLst>
                                        </p:cTn>
                                        <p:tgtEl>
                                          <p:spTgt spid="17"/>
                                        </p:tgtEl>
                                        <p:attrNameLst>
                                          <p:attrName>ppt_y</p:attrName>
                                        </p:attrNameLst>
                                      </p:cBhvr>
                                      <p:tavLst>
                                        <p:tav tm="0" fmla="#ppt_y-sin(pi*$)/9">
                                          <p:val>
                                            <p:fltVal val="0"/>
                                          </p:val>
                                        </p:tav>
                                        <p:tav tm="100000">
                                          <p:val>
                                            <p:fltVal val="1"/>
                                          </p:val>
                                        </p:tav>
                                      </p:tavLst>
                                    </p:anim>
                                    <p:anim calcmode="lin" valueType="num">
                                      <p:cBhvr>
                                        <p:cTn id="66" dur="332" tmFilter="0, 0; 0.125,0.2665; 0.25,0.4; 0.375,0.465; 0.5,0.5;  0.625,0.535; 0.75,0.6; 0.875,0.7335; 1,1">
                                          <p:stCondLst>
                                            <p:cond delay="1324"/>
                                          </p:stCondLst>
                                        </p:cTn>
                                        <p:tgtEl>
                                          <p:spTgt spid="17"/>
                                        </p:tgtEl>
                                        <p:attrNameLst>
                                          <p:attrName>ppt_y</p:attrName>
                                        </p:attrNameLst>
                                      </p:cBhvr>
                                      <p:tavLst>
                                        <p:tav tm="0" fmla="#ppt_y-sin(pi*$)/27">
                                          <p:val>
                                            <p:fltVal val="0"/>
                                          </p:val>
                                        </p:tav>
                                        <p:tav tm="100000">
                                          <p:val>
                                            <p:fltVal val="1"/>
                                          </p:val>
                                        </p:tav>
                                      </p:tavLst>
                                    </p:anim>
                                    <p:anim calcmode="lin" valueType="num">
                                      <p:cBhvr>
                                        <p:cTn id="67" dur="164" tmFilter="0, 0; 0.125,0.2665; 0.25,0.4; 0.375,0.465; 0.5,0.5;  0.625,0.535; 0.75,0.6; 0.875,0.7335; 1,1">
                                          <p:stCondLst>
                                            <p:cond delay="1656"/>
                                          </p:stCondLst>
                                        </p:cTn>
                                        <p:tgtEl>
                                          <p:spTgt spid="17"/>
                                        </p:tgtEl>
                                        <p:attrNameLst>
                                          <p:attrName>ppt_y</p:attrName>
                                        </p:attrNameLst>
                                      </p:cBhvr>
                                      <p:tavLst>
                                        <p:tav tm="0" fmla="#ppt_y-sin(pi*$)/81">
                                          <p:val>
                                            <p:fltVal val="0"/>
                                          </p:val>
                                        </p:tav>
                                        <p:tav tm="100000">
                                          <p:val>
                                            <p:fltVal val="1"/>
                                          </p:val>
                                        </p:tav>
                                      </p:tavLst>
                                    </p:anim>
                                    <p:animScale>
                                      <p:cBhvr>
                                        <p:cTn id="68" dur="26">
                                          <p:stCondLst>
                                            <p:cond delay="650"/>
                                          </p:stCondLst>
                                        </p:cTn>
                                        <p:tgtEl>
                                          <p:spTgt spid="17"/>
                                        </p:tgtEl>
                                      </p:cBhvr>
                                      <p:to x="100000" y="60000"/>
                                    </p:animScale>
                                    <p:animScale>
                                      <p:cBhvr>
                                        <p:cTn id="69" dur="166" decel="50000">
                                          <p:stCondLst>
                                            <p:cond delay="676"/>
                                          </p:stCondLst>
                                        </p:cTn>
                                        <p:tgtEl>
                                          <p:spTgt spid="17"/>
                                        </p:tgtEl>
                                      </p:cBhvr>
                                      <p:to x="100000" y="100000"/>
                                    </p:animScale>
                                    <p:animScale>
                                      <p:cBhvr>
                                        <p:cTn id="70" dur="26">
                                          <p:stCondLst>
                                            <p:cond delay="1312"/>
                                          </p:stCondLst>
                                        </p:cTn>
                                        <p:tgtEl>
                                          <p:spTgt spid="17"/>
                                        </p:tgtEl>
                                      </p:cBhvr>
                                      <p:to x="100000" y="80000"/>
                                    </p:animScale>
                                    <p:animScale>
                                      <p:cBhvr>
                                        <p:cTn id="71" dur="166" decel="50000">
                                          <p:stCondLst>
                                            <p:cond delay="1338"/>
                                          </p:stCondLst>
                                        </p:cTn>
                                        <p:tgtEl>
                                          <p:spTgt spid="17"/>
                                        </p:tgtEl>
                                      </p:cBhvr>
                                      <p:to x="100000" y="100000"/>
                                    </p:animScale>
                                    <p:animScale>
                                      <p:cBhvr>
                                        <p:cTn id="72" dur="26">
                                          <p:stCondLst>
                                            <p:cond delay="1642"/>
                                          </p:stCondLst>
                                        </p:cTn>
                                        <p:tgtEl>
                                          <p:spTgt spid="17"/>
                                        </p:tgtEl>
                                      </p:cBhvr>
                                      <p:to x="100000" y="90000"/>
                                    </p:animScale>
                                    <p:animScale>
                                      <p:cBhvr>
                                        <p:cTn id="73" dur="166" decel="50000">
                                          <p:stCondLst>
                                            <p:cond delay="1668"/>
                                          </p:stCondLst>
                                        </p:cTn>
                                        <p:tgtEl>
                                          <p:spTgt spid="17"/>
                                        </p:tgtEl>
                                      </p:cBhvr>
                                      <p:to x="100000" y="100000"/>
                                    </p:animScale>
                                    <p:animScale>
                                      <p:cBhvr>
                                        <p:cTn id="74" dur="26">
                                          <p:stCondLst>
                                            <p:cond delay="1808"/>
                                          </p:stCondLst>
                                        </p:cTn>
                                        <p:tgtEl>
                                          <p:spTgt spid="17"/>
                                        </p:tgtEl>
                                      </p:cBhvr>
                                      <p:to x="100000" y="95000"/>
                                    </p:animScale>
                                    <p:animScale>
                                      <p:cBhvr>
                                        <p:cTn id="75" dur="166" decel="50000">
                                          <p:stCondLst>
                                            <p:cond delay="1834"/>
                                          </p:stCondLst>
                                        </p:cTn>
                                        <p:tgtEl>
                                          <p:spTgt spid="17"/>
                                        </p:tgtEl>
                                      </p:cBhvr>
                                      <p:to x="100000" y="100000"/>
                                    </p:animScale>
                                  </p:childTnLst>
                                </p:cTn>
                              </p:par>
                              <p:par>
                                <p:cTn id="76" presetID="26" presetClass="entr" presetSubtype="0" fill="hold" nodeType="withEffect">
                                  <p:stCondLst>
                                    <p:cond delay="0"/>
                                  </p:stCondLst>
                                  <p:childTnLst>
                                    <p:set>
                                      <p:cBhvr>
                                        <p:cTn id="77" dur="1" fill="hold">
                                          <p:stCondLst>
                                            <p:cond delay="0"/>
                                          </p:stCondLst>
                                        </p:cTn>
                                        <p:tgtEl>
                                          <p:spTgt spid="9"/>
                                        </p:tgtEl>
                                        <p:attrNameLst>
                                          <p:attrName>style.visibility</p:attrName>
                                        </p:attrNameLst>
                                      </p:cBhvr>
                                      <p:to>
                                        <p:strVal val="visible"/>
                                      </p:to>
                                    </p:set>
                                    <p:animEffect transition="in" filter="wipe(down)">
                                      <p:cBhvr>
                                        <p:cTn id="78" dur="580">
                                          <p:stCondLst>
                                            <p:cond delay="0"/>
                                          </p:stCondLst>
                                        </p:cTn>
                                        <p:tgtEl>
                                          <p:spTgt spid="9"/>
                                        </p:tgtEl>
                                      </p:cBhvr>
                                    </p:animEffect>
                                    <p:anim calcmode="lin" valueType="num">
                                      <p:cBhvr>
                                        <p:cTn id="79"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80"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81"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82"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83"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84" dur="26">
                                          <p:stCondLst>
                                            <p:cond delay="650"/>
                                          </p:stCondLst>
                                        </p:cTn>
                                        <p:tgtEl>
                                          <p:spTgt spid="9"/>
                                        </p:tgtEl>
                                      </p:cBhvr>
                                      <p:to x="100000" y="60000"/>
                                    </p:animScale>
                                    <p:animScale>
                                      <p:cBhvr>
                                        <p:cTn id="85" dur="166" decel="50000">
                                          <p:stCondLst>
                                            <p:cond delay="676"/>
                                          </p:stCondLst>
                                        </p:cTn>
                                        <p:tgtEl>
                                          <p:spTgt spid="9"/>
                                        </p:tgtEl>
                                      </p:cBhvr>
                                      <p:to x="100000" y="100000"/>
                                    </p:animScale>
                                    <p:animScale>
                                      <p:cBhvr>
                                        <p:cTn id="86" dur="26">
                                          <p:stCondLst>
                                            <p:cond delay="1312"/>
                                          </p:stCondLst>
                                        </p:cTn>
                                        <p:tgtEl>
                                          <p:spTgt spid="9"/>
                                        </p:tgtEl>
                                      </p:cBhvr>
                                      <p:to x="100000" y="80000"/>
                                    </p:animScale>
                                    <p:animScale>
                                      <p:cBhvr>
                                        <p:cTn id="87" dur="166" decel="50000">
                                          <p:stCondLst>
                                            <p:cond delay="1338"/>
                                          </p:stCondLst>
                                        </p:cTn>
                                        <p:tgtEl>
                                          <p:spTgt spid="9"/>
                                        </p:tgtEl>
                                      </p:cBhvr>
                                      <p:to x="100000" y="100000"/>
                                    </p:animScale>
                                    <p:animScale>
                                      <p:cBhvr>
                                        <p:cTn id="88" dur="26">
                                          <p:stCondLst>
                                            <p:cond delay="1642"/>
                                          </p:stCondLst>
                                        </p:cTn>
                                        <p:tgtEl>
                                          <p:spTgt spid="9"/>
                                        </p:tgtEl>
                                      </p:cBhvr>
                                      <p:to x="100000" y="90000"/>
                                    </p:animScale>
                                    <p:animScale>
                                      <p:cBhvr>
                                        <p:cTn id="89" dur="166" decel="50000">
                                          <p:stCondLst>
                                            <p:cond delay="1668"/>
                                          </p:stCondLst>
                                        </p:cTn>
                                        <p:tgtEl>
                                          <p:spTgt spid="9"/>
                                        </p:tgtEl>
                                      </p:cBhvr>
                                      <p:to x="100000" y="100000"/>
                                    </p:animScale>
                                    <p:animScale>
                                      <p:cBhvr>
                                        <p:cTn id="90" dur="26">
                                          <p:stCondLst>
                                            <p:cond delay="1808"/>
                                          </p:stCondLst>
                                        </p:cTn>
                                        <p:tgtEl>
                                          <p:spTgt spid="9"/>
                                        </p:tgtEl>
                                      </p:cBhvr>
                                      <p:to x="100000" y="95000"/>
                                    </p:animScale>
                                    <p:animScale>
                                      <p:cBhvr>
                                        <p:cTn id="91" dur="166" decel="50000">
                                          <p:stCondLst>
                                            <p:cond delay="1834"/>
                                          </p:stCondLst>
                                        </p:cTn>
                                        <p:tgtEl>
                                          <p:spTgt spid="9"/>
                                        </p:tgtEl>
                                      </p:cBhvr>
                                      <p:to x="100000" y="100000"/>
                                    </p:animScale>
                                  </p:childTnLst>
                                </p:cTn>
                              </p:par>
                              <p:par>
                                <p:cTn id="92" presetID="26" presetClass="entr" presetSubtype="0" fill="hold" nodeType="withEffect">
                                  <p:stCondLst>
                                    <p:cond delay="0"/>
                                  </p:stCondLst>
                                  <p:childTnLst>
                                    <p:set>
                                      <p:cBhvr>
                                        <p:cTn id="93" dur="1" fill="hold">
                                          <p:stCondLst>
                                            <p:cond delay="0"/>
                                          </p:stCondLst>
                                        </p:cTn>
                                        <p:tgtEl>
                                          <p:spTgt spid="15"/>
                                        </p:tgtEl>
                                        <p:attrNameLst>
                                          <p:attrName>style.visibility</p:attrName>
                                        </p:attrNameLst>
                                      </p:cBhvr>
                                      <p:to>
                                        <p:strVal val="visible"/>
                                      </p:to>
                                    </p:set>
                                    <p:animEffect transition="in" filter="wipe(down)">
                                      <p:cBhvr>
                                        <p:cTn id="94" dur="580">
                                          <p:stCondLst>
                                            <p:cond delay="0"/>
                                          </p:stCondLst>
                                        </p:cTn>
                                        <p:tgtEl>
                                          <p:spTgt spid="15"/>
                                        </p:tgtEl>
                                      </p:cBhvr>
                                    </p:animEffect>
                                    <p:anim calcmode="lin" valueType="num">
                                      <p:cBhvr>
                                        <p:cTn id="95" dur="1822" tmFilter="0,0; 0.14,0.36; 0.43,0.73; 0.71,0.91; 1.0,1.0">
                                          <p:stCondLst>
                                            <p:cond delay="0"/>
                                          </p:stCondLst>
                                        </p:cTn>
                                        <p:tgtEl>
                                          <p:spTgt spid="15"/>
                                        </p:tgtEl>
                                        <p:attrNameLst>
                                          <p:attrName>ppt_x</p:attrName>
                                        </p:attrNameLst>
                                      </p:cBhvr>
                                      <p:tavLst>
                                        <p:tav tm="0">
                                          <p:val>
                                            <p:strVal val="#ppt_x-0.25"/>
                                          </p:val>
                                        </p:tav>
                                        <p:tav tm="100000">
                                          <p:val>
                                            <p:strVal val="#ppt_x"/>
                                          </p:val>
                                        </p:tav>
                                      </p:tavLst>
                                    </p:anim>
                                    <p:anim calcmode="lin" valueType="num">
                                      <p:cBhvr>
                                        <p:cTn id="96" dur="664" tmFilter="0.0,0.0; 0.25,0.07; 0.50,0.2; 0.75,0.467; 1.0,1.0">
                                          <p:stCondLst>
                                            <p:cond delay="0"/>
                                          </p:stCondLst>
                                        </p:cTn>
                                        <p:tgtEl>
                                          <p:spTgt spid="15"/>
                                        </p:tgtEl>
                                        <p:attrNameLst>
                                          <p:attrName>ppt_y</p:attrName>
                                        </p:attrNameLst>
                                      </p:cBhvr>
                                      <p:tavLst>
                                        <p:tav tm="0" fmla="#ppt_y-sin(pi*$)/3">
                                          <p:val>
                                            <p:fltVal val="0.5"/>
                                          </p:val>
                                        </p:tav>
                                        <p:tav tm="100000">
                                          <p:val>
                                            <p:fltVal val="1"/>
                                          </p:val>
                                        </p:tav>
                                      </p:tavLst>
                                    </p:anim>
                                    <p:anim calcmode="lin" valueType="num">
                                      <p:cBhvr>
                                        <p:cTn id="97" dur="664" tmFilter="0, 0; 0.125,0.2665; 0.25,0.4; 0.375,0.465; 0.5,0.5;  0.625,0.535; 0.75,0.6; 0.875,0.7335; 1,1">
                                          <p:stCondLst>
                                            <p:cond delay="664"/>
                                          </p:stCondLst>
                                        </p:cTn>
                                        <p:tgtEl>
                                          <p:spTgt spid="15"/>
                                        </p:tgtEl>
                                        <p:attrNameLst>
                                          <p:attrName>ppt_y</p:attrName>
                                        </p:attrNameLst>
                                      </p:cBhvr>
                                      <p:tavLst>
                                        <p:tav tm="0" fmla="#ppt_y-sin(pi*$)/9">
                                          <p:val>
                                            <p:fltVal val="0"/>
                                          </p:val>
                                        </p:tav>
                                        <p:tav tm="100000">
                                          <p:val>
                                            <p:fltVal val="1"/>
                                          </p:val>
                                        </p:tav>
                                      </p:tavLst>
                                    </p:anim>
                                    <p:anim calcmode="lin" valueType="num">
                                      <p:cBhvr>
                                        <p:cTn id="98" dur="332" tmFilter="0, 0; 0.125,0.2665; 0.25,0.4; 0.375,0.465; 0.5,0.5;  0.625,0.535; 0.75,0.6; 0.875,0.7335; 1,1">
                                          <p:stCondLst>
                                            <p:cond delay="1324"/>
                                          </p:stCondLst>
                                        </p:cTn>
                                        <p:tgtEl>
                                          <p:spTgt spid="15"/>
                                        </p:tgtEl>
                                        <p:attrNameLst>
                                          <p:attrName>ppt_y</p:attrName>
                                        </p:attrNameLst>
                                      </p:cBhvr>
                                      <p:tavLst>
                                        <p:tav tm="0" fmla="#ppt_y-sin(pi*$)/27">
                                          <p:val>
                                            <p:fltVal val="0"/>
                                          </p:val>
                                        </p:tav>
                                        <p:tav tm="100000">
                                          <p:val>
                                            <p:fltVal val="1"/>
                                          </p:val>
                                        </p:tav>
                                      </p:tavLst>
                                    </p:anim>
                                    <p:anim calcmode="lin" valueType="num">
                                      <p:cBhvr>
                                        <p:cTn id="99" dur="164" tmFilter="0, 0; 0.125,0.2665; 0.25,0.4; 0.375,0.465; 0.5,0.5;  0.625,0.535; 0.75,0.6; 0.875,0.7335; 1,1">
                                          <p:stCondLst>
                                            <p:cond delay="1656"/>
                                          </p:stCondLst>
                                        </p:cTn>
                                        <p:tgtEl>
                                          <p:spTgt spid="15"/>
                                        </p:tgtEl>
                                        <p:attrNameLst>
                                          <p:attrName>ppt_y</p:attrName>
                                        </p:attrNameLst>
                                      </p:cBhvr>
                                      <p:tavLst>
                                        <p:tav tm="0" fmla="#ppt_y-sin(pi*$)/81">
                                          <p:val>
                                            <p:fltVal val="0"/>
                                          </p:val>
                                        </p:tav>
                                        <p:tav tm="100000">
                                          <p:val>
                                            <p:fltVal val="1"/>
                                          </p:val>
                                        </p:tav>
                                      </p:tavLst>
                                    </p:anim>
                                    <p:animScale>
                                      <p:cBhvr>
                                        <p:cTn id="100" dur="26">
                                          <p:stCondLst>
                                            <p:cond delay="650"/>
                                          </p:stCondLst>
                                        </p:cTn>
                                        <p:tgtEl>
                                          <p:spTgt spid="15"/>
                                        </p:tgtEl>
                                      </p:cBhvr>
                                      <p:to x="100000" y="60000"/>
                                    </p:animScale>
                                    <p:animScale>
                                      <p:cBhvr>
                                        <p:cTn id="101" dur="166" decel="50000">
                                          <p:stCondLst>
                                            <p:cond delay="676"/>
                                          </p:stCondLst>
                                        </p:cTn>
                                        <p:tgtEl>
                                          <p:spTgt spid="15"/>
                                        </p:tgtEl>
                                      </p:cBhvr>
                                      <p:to x="100000" y="100000"/>
                                    </p:animScale>
                                    <p:animScale>
                                      <p:cBhvr>
                                        <p:cTn id="102" dur="26">
                                          <p:stCondLst>
                                            <p:cond delay="1312"/>
                                          </p:stCondLst>
                                        </p:cTn>
                                        <p:tgtEl>
                                          <p:spTgt spid="15"/>
                                        </p:tgtEl>
                                      </p:cBhvr>
                                      <p:to x="100000" y="80000"/>
                                    </p:animScale>
                                    <p:animScale>
                                      <p:cBhvr>
                                        <p:cTn id="103" dur="166" decel="50000">
                                          <p:stCondLst>
                                            <p:cond delay="1338"/>
                                          </p:stCondLst>
                                        </p:cTn>
                                        <p:tgtEl>
                                          <p:spTgt spid="15"/>
                                        </p:tgtEl>
                                      </p:cBhvr>
                                      <p:to x="100000" y="100000"/>
                                    </p:animScale>
                                    <p:animScale>
                                      <p:cBhvr>
                                        <p:cTn id="104" dur="26">
                                          <p:stCondLst>
                                            <p:cond delay="1642"/>
                                          </p:stCondLst>
                                        </p:cTn>
                                        <p:tgtEl>
                                          <p:spTgt spid="15"/>
                                        </p:tgtEl>
                                      </p:cBhvr>
                                      <p:to x="100000" y="90000"/>
                                    </p:animScale>
                                    <p:animScale>
                                      <p:cBhvr>
                                        <p:cTn id="105" dur="166" decel="50000">
                                          <p:stCondLst>
                                            <p:cond delay="1668"/>
                                          </p:stCondLst>
                                        </p:cTn>
                                        <p:tgtEl>
                                          <p:spTgt spid="15"/>
                                        </p:tgtEl>
                                      </p:cBhvr>
                                      <p:to x="100000" y="100000"/>
                                    </p:animScale>
                                    <p:animScale>
                                      <p:cBhvr>
                                        <p:cTn id="106" dur="26">
                                          <p:stCondLst>
                                            <p:cond delay="1808"/>
                                          </p:stCondLst>
                                        </p:cTn>
                                        <p:tgtEl>
                                          <p:spTgt spid="15"/>
                                        </p:tgtEl>
                                      </p:cBhvr>
                                      <p:to x="100000" y="95000"/>
                                    </p:animScale>
                                    <p:animScale>
                                      <p:cBhvr>
                                        <p:cTn id="107" dur="166" decel="50000">
                                          <p:stCondLst>
                                            <p:cond delay="1834"/>
                                          </p:stCondLst>
                                        </p:cTn>
                                        <p:tgtEl>
                                          <p:spTgt spid="15"/>
                                        </p:tgtEl>
                                      </p:cBhvr>
                                      <p:to x="100000" y="100000"/>
                                    </p:animScale>
                                  </p:childTnLst>
                                </p:cTn>
                              </p:par>
                              <p:par>
                                <p:cTn id="108" presetID="26" presetClass="entr" presetSubtype="0" fill="hold" nodeType="withEffect">
                                  <p:stCondLst>
                                    <p:cond delay="0"/>
                                  </p:stCondLst>
                                  <p:childTnLst>
                                    <p:set>
                                      <p:cBhvr>
                                        <p:cTn id="109" dur="1" fill="hold">
                                          <p:stCondLst>
                                            <p:cond delay="0"/>
                                          </p:stCondLst>
                                        </p:cTn>
                                        <p:tgtEl>
                                          <p:spTgt spid="8"/>
                                        </p:tgtEl>
                                        <p:attrNameLst>
                                          <p:attrName>style.visibility</p:attrName>
                                        </p:attrNameLst>
                                      </p:cBhvr>
                                      <p:to>
                                        <p:strVal val="visible"/>
                                      </p:to>
                                    </p:set>
                                    <p:animEffect transition="in" filter="wipe(down)">
                                      <p:cBhvr>
                                        <p:cTn id="110" dur="580">
                                          <p:stCondLst>
                                            <p:cond delay="0"/>
                                          </p:stCondLst>
                                        </p:cTn>
                                        <p:tgtEl>
                                          <p:spTgt spid="8"/>
                                        </p:tgtEl>
                                      </p:cBhvr>
                                    </p:animEffect>
                                    <p:anim calcmode="lin" valueType="num">
                                      <p:cBhvr>
                                        <p:cTn id="111"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112"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113"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114"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115"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116" dur="26">
                                          <p:stCondLst>
                                            <p:cond delay="650"/>
                                          </p:stCondLst>
                                        </p:cTn>
                                        <p:tgtEl>
                                          <p:spTgt spid="8"/>
                                        </p:tgtEl>
                                      </p:cBhvr>
                                      <p:to x="100000" y="60000"/>
                                    </p:animScale>
                                    <p:animScale>
                                      <p:cBhvr>
                                        <p:cTn id="117" dur="166" decel="50000">
                                          <p:stCondLst>
                                            <p:cond delay="676"/>
                                          </p:stCondLst>
                                        </p:cTn>
                                        <p:tgtEl>
                                          <p:spTgt spid="8"/>
                                        </p:tgtEl>
                                      </p:cBhvr>
                                      <p:to x="100000" y="100000"/>
                                    </p:animScale>
                                    <p:animScale>
                                      <p:cBhvr>
                                        <p:cTn id="118" dur="26">
                                          <p:stCondLst>
                                            <p:cond delay="1312"/>
                                          </p:stCondLst>
                                        </p:cTn>
                                        <p:tgtEl>
                                          <p:spTgt spid="8"/>
                                        </p:tgtEl>
                                      </p:cBhvr>
                                      <p:to x="100000" y="80000"/>
                                    </p:animScale>
                                    <p:animScale>
                                      <p:cBhvr>
                                        <p:cTn id="119" dur="166" decel="50000">
                                          <p:stCondLst>
                                            <p:cond delay="1338"/>
                                          </p:stCondLst>
                                        </p:cTn>
                                        <p:tgtEl>
                                          <p:spTgt spid="8"/>
                                        </p:tgtEl>
                                      </p:cBhvr>
                                      <p:to x="100000" y="100000"/>
                                    </p:animScale>
                                    <p:animScale>
                                      <p:cBhvr>
                                        <p:cTn id="120" dur="26">
                                          <p:stCondLst>
                                            <p:cond delay="1642"/>
                                          </p:stCondLst>
                                        </p:cTn>
                                        <p:tgtEl>
                                          <p:spTgt spid="8"/>
                                        </p:tgtEl>
                                      </p:cBhvr>
                                      <p:to x="100000" y="90000"/>
                                    </p:animScale>
                                    <p:animScale>
                                      <p:cBhvr>
                                        <p:cTn id="121" dur="166" decel="50000">
                                          <p:stCondLst>
                                            <p:cond delay="1668"/>
                                          </p:stCondLst>
                                        </p:cTn>
                                        <p:tgtEl>
                                          <p:spTgt spid="8"/>
                                        </p:tgtEl>
                                      </p:cBhvr>
                                      <p:to x="100000" y="100000"/>
                                    </p:animScale>
                                    <p:animScale>
                                      <p:cBhvr>
                                        <p:cTn id="122" dur="26">
                                          <p:stCondLst>
                                            <p:cond delay="1808"/>
                                          </p:stCondLst>
                                        </p:cTn>
                                        <p:tgtEl>
                                          <p:spTgt spid="8"/>
                                        </p:tgtEl>
                                      </p:cBhvr>
                                      <p:to x="100000" y="95000"/>
                                    </p:animScale>
                                    <p:animScale>
                                      <p:cBhvr>
                                        <p:cTn id="123" dur="166" decel="50000">
                                          <p:stCondLst>
                                            <p:cond delay="1834"/>
                                          </p:stCondLst>
                                        </p:cTn>
                                        <p:tgtEl>
                                          <p:spTgt spid="8"/>
                                        </p:tgtEl>
                                      </p:cBhvr>
                                      <p:to x="100000" y="100000"/>
                                    </p:animScale>
                                  </p:childTnLst>
                                </p:cTn>
                              </p:par>
                              <p:par>
                                <p:cTn id="124" presetID="26" presetClass="entr" presetSubtype="0" fill="hold" nodeType="withEffect">
                                  <p:stCondLst>
                                    <p:cond delay="0"/>
                                  </p:stCondLst>
                                  <p:childTnLst>
                                    <p:set>
                                      <p:cBhvr>
                                        <p:cTn id="125" dur="1" fill="hold">
                                          <p:stCondLst>
                                            <p:cond delay="0"/>
                                          </p:stCondLst>
                                        </p:cTn>
                                        <p:tgtEl>
                                          <p:spTgt spid="12"/>
                                        </p:tgtEl>
                                        <p:attrNameLst>
                                          <p:attrName>style.visibility</p:attrName>
                                        </p:attrNameLst>
                                      </p:cBhvr>
                                      <p:to>
                                        <p:strVal val="visible"/>
                                      </p:to>
                                    </p:set>
                                    <p:animEffect transition="in" filter="wipe(down)">
                                      <p:cBhvr>
                                        <p:cTn id="126" dur="580">
                                          <p:stCondLst>
                                            <p:cond delay="0"/>
                                          </p:stCondLst>
                                        </p:cTn>
                                        <p:tgtEl>
                                          <p:spTgt spid="12"/>
                                        </p:tgtEl>
                                      </p:cBhvr>
                                    </p:animEffect>
                                    <p:anim calcmode="lin" valueType="num">
                                      <p:cBhvr>
                                        <p:cTn id="127" dur="1822" tmFilter="0,0; 0.14,0.36; 0.43,0.73; 0.71,0.91; 1.0,1.0">
                                          <p:stCondLst>
                                            <p:cond delay="0"/>
                                          </p:stCondLst>
                                        </p:cTn>
                                        <p:tgtEl>
                                          <p:spTgt spid="12"/>
                                        </p:tgtEl>
                                        <p:attrNameLst>
                                          <p:attrName>ppt_x</p:attrName>
                                        </p:attrNameLst>
                                      </p:cBhvr>
                                      <p:tavLst>
                                        <p:tav tm="0">
                                          <p:val>
                                            <p:strVal val="#ppt_x-0.25"/>
                                          </p:val>
                                        </p:tav>
                                        <p:tav tm="100000">
                                          <p:val>
                                            <p:strVal val="#ppt_x"/>
                                          </p:val>
                                        </p:tav>
                                      </p:tavLst>
                                    </p:anim>
                                    <p:anim calcmode="lin" valueType="num">
                                      <p:cBhvr>
                                        <p:cTn id="128" dur="664" tmFilter="0.0,0.0; 0.25,0.07; 0.50,0.2; 0.75,0.467; 1.0,1.0">
                                          <p:stCondLst>
                                            <p:cond delay="0"/>
                                          </p:stCondLst>
                                        </p:cTn>
                                        <p:tgtEl>
                                          <p:spTgt spid="12"/>
                                        </p:tgtEl>
                                        <p:attrNameLst>
                                          <p:attrName>ppt_y</p:attrName>
                                        </p:attrNameLst>
                                      </p:cBhvr>
                                      <p:tavLst>
                                        <p:tav tm="0" fmla="#ppt_y-sin(pi*$)/3">
                                          <p:val>
                                            <p:fltVal val="0.5"/>
                                          </p:val>
                                        </p:tav>
                                        <p:tav tm="100000">
                                          <p:val>
                                            <p:fltVal val="1"/>
                                          </p:val>
                                        </p:tav>
                                      </p:tavLst>
                                    </p:anim>
                                    <p:anim calcmode="lin" valueType="num">
                                      <p:cBhvr>
                                        <p:cTn id="129" dur="664" tmFilter="0, 0; 0.125,0.2665; 0.25,0.4; 0.375,0.465; 0.5,0.5;  0.625,0.535; 0.75,0.6; 0.875,0.7335; 1,1">
                                          <p:stCondLst>
                                            <p:cond delay="664"/>
                                          </p:stCondLst>
                                        </p:cTn>
                                        <p:tgtEl>
                                          <p:spTgt spid="12"/>
                                        </p:tgtEl>
                                        <p:attrNameLst>
                                          <p:attrName>ppt_y</p:attrName>
                                        </p:attrNameLst>
                                      </p:cBhvr>
                                      <p:tavLst>
                                        <p:tav tm="0" fmla="#ppt_y-sin(pi*$)/9">
                                          <p:val>
                                            <p:fltVal val="0"/>
                                          </p:val>
                                        </p:tav>
                                        <p:tav tm="100000">
                                          <p:val>
                                            <p:fltVal val="1"/>
                                          </p:val>
                                        </p:tav>
                                      </p:tavLst>
                                    </p:anim>
                                    <p:anim calcmode="lin" valueType="num">
                                      <p:cBhvr>
                                        <p:cTn id="130" dur="332" tmFilter="0, 0; 0.125,0.2665; 0.25,0.4; 0.375,0.465; 0.5,0.5;  0.625,0.535; 0.75,0.6; 0.875,0.7335; 1,1">
                                          <p:stCondLst>
                                            <p:cond delay="1324"/>
                                          </p:stCondLst>
                                        </p:cTn>
                                        <p:tgtEl>
                                          <p:spTgt spid="12"/>
                                        </p:tgtEl>
                                        <p:attrNameLst>
                                          <p:attrName>ppt_y</p:attrName>
                                        </p:attrNameLst>
                                      </p:cBhvr>
                                      <p:tavLst>
                                        <p:tav tm="0" fmla="#ppt_y-sin(pi*$)/27">
                                          <p:val>
                                            <p:fltVal val="0"/>
                                          </p:val>
                                        </p:tav>
                                        <p:tav tm="100000">
                                          <p:val>
                                            <p:fltVal val="1"/>
                                          </p:val>
                                        </p:tav>
                                      </p:tavLst>
                                    </p:anim>
                                    <p:anim calcmode="lin" valueType="num">
                                      <p:cBhvr>
                                        <p:cTn id="131" dur="164" tmFilter="0, 0; 0.125,0.2665; 0.25,0.4; 0.375,0.465; 0.5,0.5;  0.625,0.535; 0.75,0.6; 0.875,0.7335; 1,1">
                                          <p:stCondLst>
                                            <p:cond delay="1656"/>
                                          </p:stCondLst>
                                        </p:cTn>
                                        <p:tgtEl>
                                          <p:spTgt spid="12"/>
                                        </p:tgtEl>
                                        <p:attrNameLst>
                                          <p:attrName>ppt_y</p:attrName>
                                        </p:attrNameLst>
                                      </p:cBhvr>
                                      <p:tavLst>
                                        <p:tav tm="0" fmla="#ppt_y-sin(pi*$)/81">
                                          <p:val>
                                            <p:fltVal val="0"/>
                                          </p:val>
                                        </p:tav>
                                        <p:tav tm="100000">
                                          <p:val>
                                            <p:fltVal val="1"/>
                                          </p:val>
                                        </p:tav>
                                      </p:tavLst>
                                    </p:anim>
                                    <p:animScale>
                                      <p:cBhvr>
                                        <p:cTn id="132" dur="26">
                                          <p:stCondLst>
                                            <p:cond delay="650"/>
                                          </p:stCondLst>
                                        </p:cTn>
                                        <p:tgtEl>
                                          <p:spTgt spid="12"/>
                                        </p:tgtEl>
                                      </p:cBhvr>
                                      <p:to x="100000" y="60000"/>
                                    </p:animScale>
                                    <p:animScale>
                                      <p:cBhvr>
                                        <p:cTn id="133" dur="166" decel="50000">
                                          <p:stCondLst>
                                            <p:cond delay="676"/>
                                          </p:stCondLst>
                                        </p:cTn>
                                        <p:tgtEl>
                                          <p:spTgt spid="12"/>
                                        </p:tgtEl>
                                      </p:cBhvr>
                                      <p:to x="100000" y="100000"/>
                                    </p:animScale>
                                    <p:animScale>
                                      <p:cBhvr>
                                        <p:cTn id="134" dur="26">
                                          <p:stCondLst>
                                            <p:cond delay="1312"/>
                                          </p:stCondLst>
                                        </p:cTn>
                                        <p:tgtEl>
                                          <p:spTgt spid="12"/>
                                        </p:tgtEl>
                                      </p:cBhvr>
                                      <p:to x="100000" y="80000"/>
                                    </p:animScale>
                                    <p:animScale>
                                      <p:cBhvr>
                                        <p:cTn id="135" dur="166" decel="50000">
                                          <p:stCondLst>
                                            <p:cond delay="1338"/>
                                          </p:stCondLst>
                                        </p:cTn>
                                        <p:tgtEl>
                                          <p:spTgt spid="12"/>
                                        </p:tgtEl>
                                      </p:cBhvr>
                                      <p:to x="100000" y="100000"/>
                                    </p:animScale>
                                    <p:animScale>
                                      <p:cBhvr>
                                        <p:cTn id="136" dur="26">
                                          <p:stCondLst>
                                            <p:cond delay="1642"/>
                                          </p:stCondLst>
                                        </p:cTn>
                                        <p:tgtEl>
                                          <p:spTgt spid="12"/>
                                        </p:tgtEl>
                                      </p:cBhvr>
                                      <p:to x="100000" y="90000"/>
                                    </p:animScale>
                                    <p:animScale>
                                      <p:cBhvr>
                                        <p:cTn id="137" dur="166" decel="50000">
                                          <p:stCondLst>
                                            <p:cond delay="1668"/>
                                          </p:stCondLst>
                                        </p:cTn>
                                        <p:tgtEl>
                                          <p:spTgt spid="12"/>
                                        </p:tgtEl>
                                      </p:cBhvr>
                                      <p:to x="100000" y="100000"/>
                                    </p:animScale>
                                    <p:animScale>
                                      <p:cBhvr>
                                        <p:cTn id="138" dur="26">
                                          <p:stCondLst>
                                            <p:cond delay="1808"/>
                                          </p:stCondLst>
                                        </p:cTn>
                                        <p:tgtEl>
                                          <p:spTgt spid="12"/>
                                        </p:tgtEl>
                                      </p:cBhvr>
                                      <p:to x="100000" y="95000"/>
                                    </p:animScale>
                                    <p:animScale>
                                      <p:cBhvr>
                                        <p:cTn id="139" dur="166" decel="50000">
                                          <p:stCondLst>
                                            <p:cond delay="1834"/>
                                          </p:stCondLst>
                                        </p:cTn>
                                        <p:tgtEl>
                                          <p:spTgt spid="12"/>
                                        </p:tgtEl>
                                      </p:cBhvr>
                                      <p:to x="100000" y="100000"/>
                                    </p:animScale>
                                  </p:childTnLst>
                                </p:cTn>
                              </p:par>
                              <p:par>
                                <p:cTn id="140" presetID="26" presetClass="entr" presetSubtype="0" fill="hold" nodeType="withEffect">
                                  <p:stCondLst>
                                    <p:cond delay="0"/>
                                  </p:stCondLst>
                                  <p:childTnLst>
                                    <p:set>
                                      <p:cBhvr>
                                        <p:cTn id="141" dur="1" fill="hold">
                                          <p:stCondLst>
                                            <p:cond delay="0"/>
                                          </p:stCondLst>
                                        </p:cTn>
                                        <p:tgtEl>
                                          <p:spTgt spid="14"/>
                                        </p:tgtEl>
                                        <p:attrNameLst>
                                          <p:attrName>style.visibility</p:attrName>
                                        </p:attrNameLst>
                                      </p:cBhvr>
                                      <p:to>
                                        <p:strVal val="visible"/>
                                      </p:to>
                                    </p:set>
                                    <p:animEffect transition="in" filter="wipe(down)">
                                      <p:cBhvr>
                                        <p:cTn id="142" dur="580">
                                          <p:stCondLst>
                                            <p:cond delay="0"/>
                                          </p:stCondLst>
                                        </p:cTn>
                                        <p:tgtEl>
                                          <p:spTgt spid="14"/>
                                        </p:tgtEl>
                                      </p:cBhvr>
                                    </p:animEffect>
                                    <p:anim calcmode="lin" valueType="num">
                                      <p:cBhvr>
                                        <p:cTn id="143" dur="1822" tmFilter="0,0; 0.14,0.36; 0.43,0.73; 0.71,0.91; 1.0,1.0">
                                          <p:stCondLst>
                                            <p:cond delay="0"/>
                                          </p:stCondLst>
                                        </p:cTn>
                                        <p:tgtEl>
                                          <p:spTgt spid="14"/>
                                        </p:tgtEl>
                                        <p:attrNameLst>
                                          <p:attrName>ppt_x</p:attrName>
                                        </p:attrNameLst>
                                      </p:cBhvr>
                                      <p:tavLst>
                                        <p:tav tm="0">
                                          <p:val>
                                            <p:strVal val="#ppt_x-0.25"/>
                                          </p:val>
                                        </p:tav>
                                        <p:tav tm="100000">
                                          <p:val>
                                            <p:strVal val="#ppt_x"/>
                                          </p:val>
                                        </p:tav>
                                      </p:tavLst>
                                    </p:anim>
                                    <p:anim calcmode="lin" valueType="num">
                                      <p:cBhvr>
                                        <p:cTn id="144" dur="664" tmFilter="0.0,0.0; 0.25,0.07; 0.50,0.2; 0.75,0.467; 1.0,1.0">
                                          <p:stCondLst>
                                            <p:cond delay="0"/>
                                          </p:stCondLst>
                                        </p:cTn>
                                        <p:tgtEl>
                                          <p:spTgt spid="14"/>
                                        </p:tgtEl>
                                        <p:attrNameLst>
                                          <p:attrName>ppt_y</p:attrName>
                                        </p:attrNameLst>
                                      </p:cBhvr>
                                      <p:tavLst>
                                        <p:tav tm="0" fmla="#ppt_y-sin(pi*$)/3">
                                          <p:val>
                                            <p:fltVal val="0.5"/>
                                          </p:val>
                                        </p:tav>
                                        <p:tav tm="100000">
                                          <p:val>
                                            <p:fltVal val="1"/>
                                          </p:val>
                                        </p:tav>
                                      </p:tavLst>
                                    </p:anim>
                                    <p:anim calcmode="lin" valueType="num">
                                      <p:cBhvr>
                                        <p:cTn id="145" dur="664" tmFilter="0, 0; 0.125,0.2665; 0.25,0.4; 0.375,0.465; 0.5,0.5;  0.625,0.535; 0.75,0.6; 0.875,0.7335; 1,1">
                                          <p:stCondLst>
                                            <p:cond delay="664"/>
                                          </p:stCondLst>
                                        </p:cTn>
                                        <p:tgtEl>
                                          <p:spTgt spid="14"/>
                                        </p:tgtEl>
                                        <p:attrNameLst>
                                          <p:attrName>ppt_y</p:attrName>
                                        </p:attrNameLst>
                                      </p:cBhvr>
                                      <p:tavLst>
                                        <p:tav tm="0" fmla="#ppt_y-sin(pi*$)/9">
                                          <p:val>
                                            <p:fltVal val="0"/>
                                          </p:val>
                                        </p:tav>
                                        <p:tav tm="100000">
                                          <p:val>
                                            <p:fltVal val="1"/>
                                          </p:val>
                                        </p:tav>
                                      </p:tavLst>
                                    </p:anim>
                                    <p:anim calcmode="lin" valueType="num">
                                      <p:cBhvr>
                                        <p:cTn id="146" dur="332" tmFilter="0, 0; 0.125,0.2665; 0.25,0.4; 0.375,0.465; 0.5,0.5;  0.625,0.535; 0.75,0.6; 0.875,0.7335; 1,1">
                                          <p:stCondLst>
                                            <p:cond delay="1324"/>
                                          </p:stCondLst>
                                        </p:cTn>
                                        <p:tgtEl>
                                          <p:spTgt spid="14"/>
                                        </p:tgtEl>
                                        <p:attrNameLst>
                                          <p:attrName>ppt_y</p:attrName>
                                        </p:attrNameLst>
                                      </p:cBhvr>
                                      <p:tavLst>
                                        <p:tav tm="0" fmla="#ppt_y-sin(pi*$)/27">
                                          <p:val>
                                            <p:fltVal val="0"/>
                                          </p:val>
                                        </p:tav>
                                        <p:tav tm="100000">
                                          <p:val>
                                            <p:fltVal val="1"/>
                                          </p:val>
                                        </p:tav>
                                      </p:tavLst>
                                    </p:anim>
                                    <p:anim calcmode="lin" valueType="num">
                                      <p:cBhvr>
                                        <p:cTn id="147" dur="164" tmFilter="0, 0; 0.125,0.2665; 0.25,0.4; 0.375,0.465; 0.5,0.5;  0.625,0.535; 0.75,0.6; 0.875,0.7335; 1,1">
                                          <p:stCondLst>
                                            <p:cond delay="1656"/>
                                          </p:stCondLst>
                                        </p:cTn>
                                        <p:tgtEl>
                                          <p:spTgt spid="14"/>
                                        </p:tgtEl>
                                        <p:attrNameLst>
                                          <p:attrName>ppt_y</p:attrName>
                                        </p:attrNameLst>
                                      </p:cBhvr>
                                      <p:tavLst>
                                        <p:tav tm="0" fmla="#ppt_y-sin(pi*$)/81">
                                          <p:val>
                                            <p:fltVal val="0"/>
                                          </p:val>
                                        </p:tav>
                                        <p:tav tm="100000">
                                          <p:val>
                                            <p:fltVal val="1"/>
                                          </p:val>
                                        </p:tav>
                                      </p:tavLst>
                                    </p:anim>
                                    <p:animScale>
                                      <p:cBhvr>
                                        <p:cTn id="148" dur="26">
                                          <p:stCondLst>
                                            <p:cond delay="650"/>
                                          </p:stCondLst>
                                        </p:cTn>
                                        <p:tgtEl>
                                          <p:spTgt spid="14"/>
                                        </p:tgtEl>
                                      </p:cBhvr>
                                      <p:to x="100000" y="60000"/>
                                    </p:animScale>
                                    <p:animScale>
                                      <p:cBhvr>
                                        <p:cTn id="149" dur="166" decel="50000">
                                          <p:stCondLst>
                                            <p:cond delay="676"/>
                                          </p:stCondLst>
                                        </p:cTn>
                                        <p:tgtEl>
                                          <p:spTgt spid="14"/>
                                        </p:tgtEl>
                                      </p:cBhvr>
                                      <p:to x="100000" y="100000"/>
                                    </p:animScale>
                                    <p:animScale>
                                      <p:cBhvr>
                                        <p:cTn id="150" dur="26">
                                          <p:stCondLst>
                                            <p:cond delay="1312"/>
                                          </p:stCondLst>
                                        </p:cTn>
                                        <p:tgtEl>
                                          <p:spTgt spid="14"/>
                                        </p:tgtEl>
                                      </p:cBhvr>
                                      <p:to x="100000" y="80000"/>
                                    </p:animScale>
                                    <p:animScale>
                                      <p:cBhvr>
                                        <p:cTn id="151" dur="166" decel="50000">
                                          <p:stCondLst>
                                            <p:cond delay="1338"/>
                                          </p:stCondLst>
                                        </p:cTn>
                                        <p:tgtEl>
                                          <p:spTgt spid="14"/>
                                        </p:tgtEl>
                                      </p:cBhvr>
                                      <p:to x="100000" y="100000"/>
                                    </p:animScale>
                                    <p:animScale>
                                      <p:cBhvr>
                                        <p:cTn id="152" dur="26">
                                          <p:stCondLst>
                                            <p:cond delay="1642"/>
                                          </p:stCondLst>
                                        </p:cTn>
                                        <p:tgtEl>
                                          <p:spTgt spid="14"/>
                                        </p:tgtEl>
                                      </p:cBhvr>
                                      <p:to x="100000" y="90000"/>
                                    </p:animScale>
                                    <p:animScale>
                                      <p:cBhvr>
                                        <p:cTn id="153" dur="166" decel="50000">
                                          <p:stCondLst>
                                            <p:cond delay="1668"/>
                                          </p:stCondLst>
                                        </p:cTn>
                                        <p:tgtEl>
                                          <p:spTgt spid="14"/>
                                        </p:tgtEl>
                                      </p:cBhvr>
                                      <p:to x="100000" y="100000"/>
                                    </p:animScale>
                                    <p:animScale>
                                      <p:cBhvr>
                                        <p:cTn id="154" dur="26">
                                          <p:stCondLst>
                                            <p:cond delay="1808"/>
                                          </p:stCondLst>
                                        </p:cTn>
                                        <p:tgtEl>
                                          <p:spTgt spid="14"/>
                                        </p:tgtEl>
                                      </p:cBhvr>
                                      <p:to x="100000" y="95000"/>
                                    </p:animScale>
                                    <p:animScale>
                                      <p:cBhvr>
                                        <p:cTn id="155" dur="166" decel="50000">
                                          <p:stCondLst>
                                            <p:cond delay="1834"/>
                                          </p:stCondLst>
                                        </p:cTn>
                                        <p:tgtEl>
                                          <p:spTgt spid="1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able 10">
            <a:extLst>
              <a:ext uri="{FF2B5EF4-FFF2-40B4-BE49-F238E27FC236}">
                <a16:creationId xmlns:a16="http://schemas.microsoft.com/office/drawing/2014/main" id="{827863CC-41D2-4CFE-8785-0E8C2CF73DA2}"/>
              </a:ext>
            </a:extLst>
          </p:cNvPr>
          <p:cNvGraphicFramePr>
            <a:graphicFrameLocks noGrp="1"/>
          </p:cNvGraphicFramePr>
          <p:nvPr>
            <p:extLst>
              <p:ext uri="{D42A27DB-BD31-4B8C-83A1-F6EECF244321}">
                <p14:modId xmlns:p14="http://schemas.microsoft.com/office/powerpoint/2010/main" val="1443159514"/>
              </p:ext>
            </p:extLst>
          </p:nvPr>
        </p:nvGraphicFramePr>
        <p:xfrm>
          <a:off x="179388" y="3646488"/>
          <a:ext cx="8785224" cy="579437"/>
        </p:xfrm>
        <a:graphic>
          <a:graphicData uri="http://schemas.openxmlformats.org/drawingml/2006/table">
            <a:tbl>
              <a:tblPr firstRow="1" bandRow="1">
                <a:tableStyleId>{5940675A-B579-460E-94D1-54222C63F5DA}</a:tableStyleId>
              </a:tblPr>
              <a:tblGrid>
                <a:gridCol w="1461558">
                  <a:extLst>
                    <a:ext uri="{9D8B030D-6E8A-4147-A177-3AD203B41FA5}">
                      <a16:colId xmlns:a16="http://schemas.microsoft.com/office/drawing/2014/main" val="20000"/>
                    </a:ext>
                  </a:extLst>
                </a:gridCol>
                <a:gridCol w="3220439">
                  <a:extLst>
                    <a:ext uri="{9D8B030D-6E8A-4147-A177-3AD203B41FA5}">
                      <a16:colId xmlns:a16="http://schemas.microsoft.com/office/drawing/2014/main" val="20001"/>
                    </a:ext>
                  </a:extLst>
                </a:gridCol>
                <a:gridCol w="4103227">
                  <a:extLst>
                    <a:ext uri="{9D8B030D-6E8A-4147-A177-3AD203B41FA5}">
                      <a16:colId xmlns:a16="http://schemas.microsoft.com/office/drawing/2014/main" val="20002"/>
                    </a:ext>
                  </a:extLst>
                </a:gridCol>
              </a:tblGrid>
              <a:tr h="579437">
                <a:tc>
                  <a:txBody>
                    <a:bodyPr/>
                    <a:lstStyle/>
                    <a:p>
                      <a:pPr algn="ctr"/>
                      <a:r>
                        <a:rPr lang="en-ZA" sz="3200" b="1" dirty="0">
                          <a:latin typeface="Comic Sans MS" pitchFamily="66" charset="0"/>
                        </a:rPr>
                        <a:t>M</a:t>
                      </a:r>
                    </a:p>
                  </a:txBody>
                  <a:tcPr marL="91443" marR="91443" marT="45745" marB="4574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0000"/>
                    </a:solidFill>
                  </a:tcPr>
                </a:tc>
                <a:tc gridSpan="2">
                  <a:txBody>
                    <a:bodyPr/>
                    <a:lstStyle/>
                    <a:p>
                      <a:r>
                        <a:rPr lang="en-ZA" sz="2400" b="1" dirty="0" err="1"/>
                        <a:t>Byvoeglike</a:t>
                      </a:r>
                      <a:r>
                        <a:rPr lang="en-ZA" sz="2400" b="1" baseline="0" dirty="0"/>
                        <a:t> </a:t>
                      </a:r>
                      <a:r>
                        <a:rPr lang="en-ZA" sz="2400" b="1" baseline="0" dirty="0" err="1"/>
                        <a:t>naamwoord</a:t>
                      </a:r>
                      <a:r>
                        <a:rPr lang="en-ZA" sz="2400" b="1" baseline="0" dirty="0"/>
                        <a:t> of </a:t>
                      </a:r>
                      <a:r>
                        <a:rPr lang="en-ZA" sz="2400" b="1" baseline="0" dirty="0" err="1"/>
                        <a:t>bywoord</a:t>
                      </a:r>
                      <a:endParaRPr lang="en-ZA" sz="2400" b="1" dirty="0"/>
                    </a:p>
                  </a:txBody>
                  <a:tcPr marL="91443" marR="91443" marT="45745" marB="4574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ZA"/>
                    </a:p>
                  </a:txBody>
                  <a:tcPr/>
                </a:tc>
                <a:extLst>
                  <a:ext uri="{0D108BD9-81ED-4DB2-BD59-A6C34878D82A}">
                    <a16:rowId xmlns:a16="http://schemas.microsoft.com/office/drawing/2014/main" val="10000"/>
                  </a:ext>
                </a:extLst>
              </a:tr>
            </a:tbl>
          </a:graphicData>
        </a:graphic>
      </p:graphicFrame>
      <p:pic>
        <p:nvPicPr>
          <p:cNvPr id="27658" name="Picture 2">
            <a:extLst>
              <a:ext uri="{FF2B5EF4-FFF2-40B4-BE49-F238E27FC236}">
                <a16:creationId xmlns:a16="http://schemas.microsoft.com/office/drawing/2014/main" id="{9AFCD427-82FA-4B2D-8003-72FBD496AEA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16688" y="3640138"/>
            <a:ext cx="669925" cy="5508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7659" name="Picture 4">
            <a:extLst>
              <a:ext uri="{FF2B5EF4-FFF2-40B4-BE49-F238E27FC236}">
                <a16:creationId xmlns:a16="http://schemas.microsoft.com/office/drawing/2014/main" id="{8CB700F1-8170-4F4A-92C5-D071F38D156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85113" y="-25400"/>
            <a:ext cx="1282700" cy="1225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12" name="Table 11">
            <a:extLst>
              <a:ext uri="{FF2B5EF4-FFF2-40B4-BE49-F238E27FC236}">
                <a16:creationId xmlns:a16="http://schemas.microsoft.com/office/drawing/2014/main" id="{7899B025-A713-4B2E-8C09-5E4CE925AC05}"/>
              </a:ext>
            </a:extLst>
          </p:cNvPr>
          <p:cNvGraphicFramePr>
            <a:graphicFrameLocks noGrp="1"/>
          </p:cNvGraphicFramePr>
          <p:nvPr/>
        </p:nvGraphicFramePr>
        <p:xfrm>
          <a:off x="179388" y="4367213"/>
          <a:ext cx="8785224" cy="822638"/>
        </p:xfrm>
        <a:graphic>
          <a:graphicData uri="http://schemas.openxmlformats.org/drawingml/2006/table">
            <a:tbl>
              <a:tblPr firstRow="1" bandRow="1">
                <a:tableStyleId>{5940675A-B579-460E-94D1-54222C63F5DA}</a:tableStyleId>
              </a:tblPr>
              <a:tblGrid>
                <a:gridCol w="1461558">
                  <a:extLst>
                    <a:ext uri="{9D8B030D-6E8A-4147-A177-3AD203B41FA5}">
                      <a16:colId xmlns:a16="http://schemas.microsoft.com/office/drawing/2014/main" val="20000"/>
                    </a:ext>
                  </a:extLst>
                </a:gridCol>
                <a:gridCol w="3220439">
                  <a:extLst>
                    <a:ext uri="{9D8B030D-6E8A-4147-A177-3AD203B41FA5}">
                      <a16:colId xmlns:a16="http://schemas.microsoft.com/office/drawing/2014/main" val="20001"/>
                    </a:ext>
                  </a:extLst>
                </a:gridCol>
                <a:gridCol w="4103227">
                  <a:extLst>
                    <a:ext uri="{9D8B030D-6E8A-4147-A177-3AD203B41FA5}">
                      <a16:colId xmlns:a16="http://schemas.microsoft.com/office/drawing/2014/main" val="20002"/>
                    </a:ext>
                  </a:extLst>
                </a:gridCol>
              </a:tblGrid>
              <a:tr h="822325">
                <a:tc>
                  <a:txBody>
                    <a:bodyPr/>
                    <a:lstStyle/>
                    <a:p>
                      <a:pPr algn="ctr"/>
                      <a:r>
                        <a:rPr lang="en-ZA" sz="3200" b="1" dirty="0">
                          <a:latin typeface="Comic Sans MS" pitchFamily="66" charset="0"/>
                        </a:rPr>
                        <a:t>P</a:t>
                      </a:r>
                    </a:p>
                  </a:txBody>
                  <a:tcPr marL="91443" marR="91443" marT="45559" marB="4555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0000"/>
                    </a:solidFill>
                  </a:tcPr>
                </a:tc>
                <a:tc gridSpan="2">
                  <a:txBody>
                    <a:bodyPr/>
                    <a:lstStyle/>
                    <a:p>
                      <a:r>
                        <a:rPr lang="en-ZA" sz="2400" b="1" baseline="0" dirty="0" err="1"/>
                        <a:t>Voorsetsel</a:t>
                      </a:r>
                      <a:r>
                        <a:rPr lang="en-ZA" sz="2400" b="1" baseline="0" dirty="0"/>
                        <a:t> +  </a:t>
                      </a:r>
                      <a:r>
                        <a:rPr lang="en-ZA" sz="2400" b="1" baseline="0" dirty="0" err="1"/>
                        <a:t>lidwoord</a:t>
                      </a:r>
                      <a:r>
                        <a:rPr lang="en-ZA" sz="2400" b="1" baseline="0" dirty="0"/>
                        <a:t>, </a:t>
                      </a:r>
                      <a:r>
                        <a:rPr lang="en-ZA" sz="2400" b="1" baseline="0" dirty="0" err="1"/>
                        <a:t>voornaamwoord</a:t>
                      </a:r>
                      <a:r>
                        <a:rPr lang="en-ZA" sz="2400" b="1" baseline="0" dirty="0"/>
                        <a:t>, </a:t>
                      </a:r>
                      <a:r>
                        <a:rPr lang="en-ZA" sz="2400" b="1" baseline="0" dirty="0" err="1"/>
                        <a:t>selfstandige</a:t>
                      </a:r>
                      <a:r>
                        <a:rPr lang="en-ZA" sz="2400" b="1" baseline="0" dirty="0"/>
                        <a:t> </a:t>
                      </a:r>
                      <a:r>
                        <a:rPr lang="en-ZA" sz="2400" b="1" baseline="0" dirty="0" err="1"/>
                        <a:t>naamwoord</a:t>
                      </a:r>
                      <a:endParaRPr lang="en-ZA" sz="2400" b="1" baseline="0" dirty="0"/>
                    </a:p>
                  </a:txBody>
                  <a:tcPr marL="91443" marR="91443" marT="45559" marB="4555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ZA"/>
                    </a:p>
                  </a:txBody>
                  <a:tcPr/>
                </a:tc>
                <a:extLst>
                  <a:ext uri="{0D108BD9-81ED-4DB2-BD59-A6C34878D82A}">
                    <a16:rowId xmlns:a16="http://schemas.microsoft.com/office/drawing/2014/main" val="10000"/>
                  </a:ext>
                </a:extLst>
              </a:tr>
            </a:tbl>
          </a:graphicData>
        </a:graphic>
      </p:graphicFrame>
      <p:graphicFrame>
        <p:nvGraphicFramePr>
          <p:cNvPr id="13" name="Table 12">
            <a:extLst>
              <a:ext uri="{FF2B5EF4-FFF2-40B4-BE49-F238E27FC236}">
                <a16:creationId xmlns:a16="http://schemas.microsoft.com/office/drawing/2014/main" id="{DF5AE579-C9CD-405B-AEF6-9F06C1BBDD8A}"/>
              </a:ext>
            </a:extLst>
          </p:cNvPr>
          <p:cNvGraphicFramePr>
            <a:graphicFrameLocks noGrp="1"/>
          </p:cNvGraphicFramePr>
          <p:nvPr/>
        </p:nvGraphicFramePr>
        <p:xfrm>
          <a:off x="179388" y="5265738"/>
          <a:ext cx="8785225" cy="579437"/>
        </p:xfrm>
        <a:graphic>
          <a:graphicData uri="http://schemas.openxmlformats.org/drawingml/2006/table">
            <a:tbl>
              <a:tblPr firstRow="1" bandRow="1">
                <a:tableStyleId>{5940675A-B579-460E-94D1-54222C63F5DA}</a:tableStyleId>
              </a:tblPr>
              <a:tblGrid>
                <a:gridCol w="1461558">
                  <a:extLst>
                    <a:ext uri="{9D8B030D-6E8A-4147-A177-3AD203B41FA5}">
                      <a16:colId xmlns:a16="http://schemas.microsoft.com/office/drawing/2014/main" val="20000"/>
                    </a:ext>
                  </a:extLst>
                </a:gridCol>
                <a:gridCol w="2715024">
                  <a:extLst>
                    <a:ext uri="{9D8B030D-6E8A-4147-A177-3AD203B41FA5}">
                      <a16:colId xmlns:a16="http://schemas.microsoft.com/office/drawing/2014/main" val="20001"/>
                    </a:ext>
                  </a:extLst>
                </a:gridCol>
                <a:gridCol w="4608643">
                  <a:extLst>
                    <a:ext uri="{9D8B030D-6E8A-4147-A177-3AD203B41FA5}">
                      <a16:colId xmlns:a16="http://schemas.microsoft.com/office/drawing/2014/main" val="20002"/>
                    </a:ext>
                  </a:extLst>
                </a:gridCol>
              </a:tblGrid>
              <a:tr h="579437">
                <a:tc>
                  <a:txBody>
                    <a:bodyPr/>
                    <a:lstStyle/>
                    <a:p>
                      <a:pPr algn="ctr"/>
                      <a:r>
                        <a:rPr lang="en-ZA" sz="3200" dirty="0">
                          <a:latin typeface="Comic Sans MS" pitchFamily="66" charset="0"/>
                        </a:rPr>
                        <a:t>v2</a:t>
                      </a:r>
                    </a:p>
                  </a:txBody>
                  <a:tcPr marL="91443" marR="91443" marT="45661" marB="456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66FF33"/>
                    </a:solidFill>
                  </a:tcPr>
                </a:tc>
                <a:tc>
                  <a:txBody>
                    <a:bodyPr/>
                    <a:lstStyle/>
                    <a:p>
                      <a:r>
                        <a:rPr lang="en-ZA" sz="2400" b="1" dirty="0" err="1"/>
                        <a:t>Hede</a:t>
                      </a:r>
                      <a:r>
                        <a:rPr lang="en-ZA" sz="2400" b="1" dirty="0"/>
                        <a:t>:  GEEN</a:t>
                      </a:r>
                    </a:p>
                  </a:txBody>
                  <a:tcPr marL="91443" marR="91443" marT="45661" marB="456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ZA" sz="2400" b="1" dirty="0" err="1"/>
                        <a:t>Verlede</a:t>
                      </a:r>
                      <a:r>
                        <a:rPr lang="en-ZA" sz="2400" b="1" dirty="0"/>
                        <a:t>/</a:t>
                      </a:r>
                      <a:r>
                        <a:rPr lang="en-ZA" sz="2400" b="1" dirty="0" err="1"/>
                        <a:t>Toekoms</a:t>
                      </a:r>
                      <a:r>
                        <a:rPr lang="en-ZA" sz="2400" b="1" dirty="0"/>
                        <a:t>:</a:t>
                      </a:r>
                      <a:r>
                        <a:rPr lang="en-ZA" sz="2400" b="1" baseline="0" dirty="0"/>
                        <a:t> </a:t>
                      </a:r>
                      <a:r>
                        <a:rPr lang="en-ZA" sz="2400" b="1" baseline="0" dirty="0" err="1"/>
                        <a:t>hoofwerkwoord</a:t>
                      </a:r>
                      <a:endParaRPr lang="en-ZA" sz="2400" b="1" dirty="0"/>
                    </a:p>
                  </a:txBody>
                  <a:tcPr marL="91443" marR="91443" marT="45661" marB="456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graphicFrame>
        <p:nvGraphicFramePr>
          <p:cNvPr id="6" name="Table 5">
            <a:extLst>
              <a:ext uri="{FF2B5EF4-FFF2-40B4-BE49-F238E27FC236}">
                <a16:creationId xmlns:a16="http://schemas.microsoft.com/office/drawing/2014/main" id="{994D317F-9920-4A96-B09A-CE03CCE94875}"/>
              </a:ext>
            </a:extLst>
          </p:cNvPr>
          <p:cNvGraphicFramePr>
            <a:graphicFrameLocks noGrp="1"/>
          </p:cNvGraphicFramePr>
          <p:nvPr/>
        </p:nvGraphicFramePr>
        <p:xfrm>
          <a:off x="179388" y="5949950"/>
          <a:ext cx="8785225" cy="822638"/>
        </p:xfrm>
        <a:graphic>
          <a:graphicData uri="http://schemas.openxmlformats.org/drawingml/2006/table">
            <a:tbl>
              <a:tblPr firstRow="1" bandRow="1">
                <a:tableStyleId>{5940675A-B579-460E-94D1-54222C63F5DA}</a:tableStyleId>
              </a:tblPr>
              <a:tblGrid>
                <a:gridCol w="1461558">
                  <a:extLst>
                    <a:ext uri="{9D8B030D-6E8A-4147-A177-3AD203B41FA5}">
                      <a16:colId xmlns:a16="http://schemas.microsoft.com/office/drawing/2014/main" val="20000"/>
                    </a:ext>
                  </a:extLst>
                </a:gridCol>
                <a:gridCol w="7323667">
                  <a:extLst>
                    <a:ext uri="{9D8B030D-6E8A-4147-A177-3AD203B41FA5}">
                      <a16:colId xmlns:a16="http://schemas.microsoft.com/office/drawing/2014/main" val="20001"/>
                    </a:ext>
                  </a:extLst>
                </a:gridCol>
              </a:tblGrid>
              <a:tr h="822325">
                <a:tc>
                  <a:txBody>
                    <a:bodyPr/>
                    <a:lstStyle/>
                    <a:p>
                      <a:pPr algn="ctr"/>
                      <a:r>
                        <a:rPr lang="en-ZA" sz="3200" b="1" dirty="0">
                          <a:latin typeface="Comic Sans MS" pitchFamily="66" charset="0"/>
                        </a:rPr>
                        <a:t>I</a:t>
                      </a:r>
                    </a:p>
                  </a:txBody>
                  <a:tcPr marL="91443" marR="91443" marT="45559" marB="4555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0000"/>
                    </a:solidFill>
                  </a:tcPr>
                </a:tc>
                <a:tc>
                  <a:txBody>
                    <a:bodyPr/>
                    <a:lstStyle/>
                    <a:p>
                      <a:r>
                        <a:rPr lang="en-ZA" sz="2400" b="1" baseline="0" dirty="0" err="1"/>
                        <a:t>Infinitief</a:t>
                      </a:r>
                      <a:r>
                        <a:rPr lang="en-ZA" sz="2400" b="1" baseline="0" dirty="0"/>
                        <a:t> (</a:t>
                      </a:r>
                      <a:r>
                        <a:rPr lang="en-ZA" sz="2400" b="1" baseline="0" dirty="0" err="1"/>
                        <a:t>om</a:t>
                      </a:r>
                      <a:r>
                        <a:rPr lang="en-ZA" sz="2400" b="1" baseline="0" dirty="0"/>
                        <a:t>    </a:t>
                      </a:r>
                      <a:r>
                        <a:rPr lang="en-ZA" sz="2400" b="1" baseline="0" dirty="0" err="1"/>
                        <a:t>te</a:t>
                      </a:r>
                      <a:r>
                        <a:rPr lang="en-ZA" sz="2400" b="1" baseline="0" dirty="0"/>
                        <a:t>), </a:t>
                      </a:r>
                      <a:r>
                        <a:rPr lang="en-ZA" sz="2400" b="1" baseline="0" dirty="0" err="1"/>
                        <a:t>lidwoord</a:t>
                      </a:r>
                      <a:r>
                        <a:rPr lang="en-ZA" sz="2400" b="1" baseline="0" dirty="0"/>
                        <a:t>, </a:t>
                      </a:r>
                      <a:r>
                        <a:rPr lang="en-ZA" sz="2400" b="1" baseline="0" dirty="0" err="1"/>
                        <a:t>selfstandige</a:t>
                      </a:r>
                      <a:r>
                        <a:rPr lang="en-ZA" sz="2400" b="1" baseline="0" dirty="0"/>
                        <a:t> </a:t>
                      </a:r>
                      <a:r>
                        <a:rPr lang="en-ZA" sz="2400" b="1" baseline="0" dirty="0" err="1"/>
                        <a:t>naamwoord</a:t>
                      </a:r>
                      <a:r>
                        <a:rPr lang="en-ZA" sz="2400" b="1" baseline="0" dirty="0"/>
                        <a:t>, </a:t>
                      </a:r>
                      <a:r>
                        <a:rPr lang="en-ZA" sz="2400" b="1" baseline="0" dirty="0" err="1"/>
                        <a:t>voornaamwoord</a:t>
                      </a:r>
                      <a:r>
                        <a:rPr lang="en-ZA" sz="2400" b="1" baseline="0" dirty="0"/>
                        <a:t>, </a:t>
                      </a:r>
                      <a:r>
                        <a:rPr lang="en-ZA" sz="2400" b="1" baseline="0" dirty="0" err="1"/>
                        <a:t>byvoeglike</a:t>
                      </a:r>
                      <a:r>
                        <a:rPr lang="en-ZA" sz="2400" b="1" baseline="0" dirty="0"/>
                        <a:t> </a:t>
                      </a:r>
                      <a:r>
                        <a:rPr lang="en-ZA" sz="2400" b="1" baseline="0" dirty="0" err="1"/>
                        <a:t>naamwoord</a:t>
                      </a:r>
                      <a:r>
                        <a:rPr lang="en-ZA" sz="2400" b="1" baseline="0" dirty="0"/>
                        <a:t>, </a:t>
                      </a:r>
                      <a:r>
                        <a:rPr lang="en-ZA" sz="2400" b="1" baseline="0" dirty="0" err="1"/>
                        <a:t>werkwoord</a:t>
                      </a:r>
                      <a:r>
                        <a:rPr lang="en-ZA" sz="2400" b="1" baseline="0" dirty="0"/>
                        <a:t>.</a:t>
                      </a:r>
                    </a:p>
                  </a:txBody>
                  <a:tcPr marL="91443" marR="91443" marT="45559" marB="4555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graphicFrame>
        <p:nvGraphicFramePr>
          <p:cNvPr id="7" name="Table 6">
            <a:extLst>
              <a:ext uri="{FF2B5EF4-FFF2-40B4-BE49-F238E27FC236}">
                <a16:creationId xmlns:a16="http://schemas.microsoft.com/office/drawing/2014/main" id="{BA32C0C1-B9FB-4FDC-8C9A-D7041A36BE44}"/>
              </a:ext>
            </a:extLst>
          </p:cNvPr>
          <p:cNvGraphicFramePr>
            <a:graphicFrameLocks noGrp="1"/>
          </p:cNvGraphicFramePr>
          <p:nvPr/>
        </p:nvGraphicFramePr>
        <p:xfrm>
          <a:off x="179388" y="587375"/>
          <a:ext cx="8785224" cy="579438"/>
        </p:xfrm>
        <a:graphic>
          <a:graphicData uri="http://schemas.openxmlformats.org/drawingml/2006/table">
            <a:tbl>
              <a:tblPr firstRow="1" bandRow="1">
                <a:tableStyleId>{5940675A-B579-460E-94D1-54222C63F5DA}</a:tableStyleId>
              </a:tblPr>
              <a:tblGrid>
                <a:gridCol w="1461558">
                  <a:extLst>
                    <a:ext uri="{9D8B030D-6E8A-4147-A177-3AD203B41FA5}">
                      <a16:colId xmlns:a16="http://schemas.microsoft.com/office/drawing/2014/main" val="20000"/>
                    </a:ext>
                  </a:extLst>
                </a:gridCol>
                <a:gridCol w="3220439">
                  <a:extLst>
                    <a:ext uri="{9D8B030D-6E8A-4147-A177-3AD203B41FA5}">
                      <a16:colId xmlns:a16="http://schemas.microsoft.com/office/drawing/2014/main" val="20001"/>
                    </a:ext>
                  </a:extLst>
                </a:gridCol>
                <a:gridCol w="4103227">
                  <a:extLst>
                    <a:ext uri="{9D8B030D-6E8A-4147-A177-3AD203B41FA5}">
                      <a16:colId xmlns:a16="http://schemas.microsoft.com/office/drawing/2014/main" val="20002"/>
                    </a:ext>
                  </a:extLst>
                </a:gridCol>
              </a:tblGrid>
              <a:tr h="579438">
                <a:tc>
                  <a:txBody>
                    <a:bodyPr/>
                    <a:lstStyle/>
                    <a:p>
                      <a:pPr algn="ctr"/>
                      <a:r>
                        <a:rPr lang="en-ZA" sz="3200" b="1" dirty="0">
                          <a:latin typeface="Comic Sans MS" pitchFamily="66" charset="0"/>
                        </a:rPr>
                        <a:t>S</a:t>
                      </a:r>
                    </a:p>
                  </a:txBody>
                  <a:tcPr marL="91443" marR="91443" marT="45745" marB="4574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gridSpan="2">
                  <a:txBody>
                    <a:bodyPr/>
                    <a:lstStyle/>
                    <a:p>
                      <a:r>
                        <a:rPr lang="en-ZA" sz="2400" b="1" dirty="0" err="1"/>
                        <a:t>Selfstandige</a:t>
                      </a:r>
                      <a:r>
                        <a:rPr lang="en-ZA" sz="2400" b="1" baseline="0" dirty="0"/>
                        <a:t> </a:t>
                      </a:r>
                      <a:r>
                        <a:rPr lang="en-ZA" sz="2400" b="1" baseline="0" dirty="0" err="1"/>
                        <a:t>naamwoord</a:t>
                      </a:r>
                      <a:r>
                        <a:rPr lang="en-ZA" sz="2400" b="1" baseline="0" dirty="0"/>
                        <a:t>, </a:t>
                      </a:r>
                      <a:r>
                        <a:rPr lang="en-ZA" sz="2400" b="1" baseline="0" dirty="0" err="1"/>
                        <a:t>voornaamwoord</a:t>
                      </a:r>
                      <a:r>
                        <a:rPr lang="en-ZA" sz="2400" b="1" baseline="0" dirty="0"/>
                        <a:t>, </a:t>
                      </a:r>
                      <a:r>
                        <a:rPr lang="en-ZA" sz="2400" b="1" baseline="0" dirty="0" err="1"/>
                        <a:t>lidwoord</a:t>
                      </a:r>
                      <a:endParaRPr lang="en-ZA" sz="2400" b="1" dirty="0"/>
                    </a:p>
                  </a:txBody>
                  <a:tcPr marL="91443" marR="91443" marT="45745" marB="4574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ZA"/>
                    </a:p>
                  </a:txBody>
                  <a:tcPr/>
                </a:tc>
                <a:extLst>
                  <a:ext uri="{0D108BD9-81ED-4DB2-BD59-A6C34878D82A}">
                    <a16:rowId xmlns:a16="http://schemas.microsoft.com/office/drawing/2014/main" val="10000"/>
                  </a:ext>
                </a:extLst>
              </a:tr>
            </a:tbl>
          </a:graphicData>
        </a:graphic>
      </p:graphicFrame>
      <p:graphicFrame>
        <p:nvGraphicFramePr>
          <p:cNvPr id="8" name="Table 7">
            <a:extLst>
              <a:ext uri="{FF2B5EF4-FFF2-40B4-BE49-F238E27FC236}">
                <a16:creationId xmlns:a16="http://schemas.microsoft.com/office/drawing/2014/main" id="{A75077FC-EA6B-4045-991E-A822F7940C94}"/>
              </a:ext>
            </a:extLst>
          </p:cNvPr>
          <p:cNvGraphicFramePr>
            <a:graphicFrameLocks noGrp="1"/>
          </p:cNvGraphicFramePr>
          <p:nvPr/>
        </p:nvGraphicFramePr>
        <p:xfrm>
          <a:off x="179388" y="1270000"/>
          <a:ext cx="8785225" cy="823913"/>
        </p:xfrm>
        <a:graphic>
          <a:graphicData uri="http://schemas.openxmlformats.org/drawingml/2006/table">
            <a:tbl>
              <a:tblPr firstRow="1" bandRow="1">
                <a:tableStyleId>{5940675A-B579-460E-94D1-54222C63F5DA}</a:tableStyleId>
              </a:tblPr>
              <a:tblGrid>
                <a:gridCol w="1461558">
                  <a:extLst>
                    <a:ext uri="{9D8B030D-6E8A-4147-A177-3AD203B41FA5}">
                      <a16:colId xmlns:a16="http://schemas.microsoft.com/office/drawing/2014/main" val="20000"/>
                    </a:ext>
                  </a:extLst>
                </a:gridCol>
                <a:gridCol w="2715024">
                  <a:extLst>
                    <a:ext uri="{9D8B030D-6E8A-4147-A177-3AD203B41FA5}">
                      <a16:colId xmlns:a16="http://schemas.microsoft.com/office/drawing/2014/main" val="20001"/>
                    </a:ext>
                  </a:extLst>
                </a:gridCol>
                <a:gridCol w="4608643">
                  <a:extLst>
                    <a:ext uri="{9D8B030D-6E8A-4147-A177-3AD203B41FA5}">
                      <a16:colId xmlns:a16="http://schemas.microsoft.com/office/drawing/2014/main" val="20002"/>
                    </a:ext>
                  </a:extLst>
                </a:gridCol>
              </a:tblGrid>
              <a:tr h="823913">
                <a:tc>
                  <a:txBody>
                    <a:bodyPr/>
                    <a:lstStyle/>
                    <a:p>
                      <a:pPr algn="ctr"/>
                      <a:r>
                        <a:rPr lang="en-ZA" sz="3200" dirty="0">
                          <a:latin typeface="Comic Sans MS" pitchFamily="66" charset="0"/>
                        </a:rPr>
                        <a:t>v1</a:t>
                      </a:r>
                    </a:p>
                  </a:txBody>
                  <a:tcPr marL="91443" marR="91443" marT="45773" marB="4577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66FF33"/>
                    </a:solidFill>
                  </a:tcPr>
                </a:tc>
                <a:tc>
                  <a:txBody>
                    <a:bodyPr/>
                    <a:lstStyle/>
                    <a:p>
                      <a:r>
                        <a:rPr lang="en-ZA" sz="2400" b="1" dirty="0" err="1"/>
                        <a:t>Hede</a:t>
                      </a:r>
                      <a:r>
                        <a:rPr lang="en-ZA" sz="2400" b="1" dirty="0"/>
                        <a:t>: </a:t>
                      </a:r>
                      <a:r>
                        <a:rPr lang="en-ZA" sz="2400" b="1" dirty="0" err="1"/>
                        <a:t>hoofwerkwoord</a:t>
                      </a:r>
                      <a:endParaRPr lang="en-ZA" sz="2400" b="1" dirty="0"/>
                    </a:p>
                  </a:txBody>
                  <a:tcPr marL="91443" marR="91443" marT="45773" marB="4577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ZA" sz="2400" b="1" dirty="0" err="1"/>
                        <a:t>Verlede</a:t>
                      </a:r>
                      <a:r>
                        <a:rPr lang="en-ZA" sz="2400" b="1" dirty="0"/>
                        <a:t>/</a:t>
                      </a:r>
                      <a:r>
                        <a:rPr lang="en-ZA" sz="2400" b="1" dirty="0" err="1"/>
                        <a:t>Toekoms</a:t>
                      </a:r>
                      <a:r>
                        <a:rPr lang="en-ZA" sz="2400" b="1" dirty="0"/>
                        <a:t>:  </a:t>
                      </a:r>
                      <a:r>
                        <a:rPr lang="en-ZA" sz="2400" b="1" dirty="0" err="1"/>
                        <a:t>hulpwerkwoord</a:t>
                      </a:r>
                      <a:endParaRPr lang="en-ZA" sz="2400" b="1" dirty="0"/>
                    </a:p>
                  </a:txBody>
                  <a:tcPr marL="91443" marR="91443" marT="45773" marB="4577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graphicFrame>
        <p:nvGraphicFramePr>
          <p:cNvPr id="9" name="Table 8">
            <a:extLst>
              <a:ext uri="{FF2B5EF4-FFF2-40B4-BE49-F238E27FC236}">
                <a16:creationId xmlns:a16="http://schemas.microsoft.com/office/drawing/2014/main" id="{70B34578-2D45-4768-90B3-6CE4FA7914F3}"/>
              </a:ext>
            </a:extLst>
          </p:cNvPr>
          <p:cNvGraphicFramePr>
            <a:graphicFrameLocks noGrp="1"/>
          </p:cNvGraphicFramePr>
          <p:nvPr/>
        </p:nvGraphicFramePr>
        <p:xfrm>
          <a:off x="179388" y="2206625"/>
          <a:ext cx="8785224" cy="579438"/>
        </p:xfrm>
        <a:graphic>
          <a:graphicData uri="http://schemas.openxmlformats.org/drawingml/2006/table">
            <a:tbl>
              <a:tblPr firstRow="1" bandRow="1">
                <a:tableStyleId>{5940675A-B579-460E-94D1-54222C63F5DA}</a:tableStyleId>
              </a:tblPr>
              <a:tblGrid>
                <a:gridCol w="1461558">
                  <a:extLst>
                    <a:ext uri="{9D8B030D-6E8A-4147-A177-3AD203B41FA5}">
                      <a16:colId xmlns:a16="http://schemas.microsoft.com/office/drawing/2014/main" val="20000"/>
                    </a:ext>
                  </a:extLst>
                </a:gridCol>
                <a:gridCol w="3220439">
                  <a:extLst>
                    <a:ext uri="{9D8B030D-6E8A-4147-A177-3AD203B41FA5}">
                      <a16:colId xmlns:a16="http://schemas.microsoft.com/office/drawing/2014/main" val="20001"/>
                    </a:ext>
                  </a:extLst>
                </a:gridCol>
                <a:gridCol w="4103227">
                  <a:extLst>
                    <a:ext uri="{9D8B030D-6E8A-4147-A177-3AD203B41FA5}">
                      <a16:colId xmlns:a16="http://schemas.microsoft.com/office/drawing/2014/main" val="20002"/>
                    </a:ext>
                  </a:extLst>
                </a:gridCol>
              </a:tblGrid>
              <a:tr h="579438">
                <a:tc>
                  <a:txBody>
                    <a:bodyPr/>
                    <a:lstStyle/>
                    <a:p>
                      <a:pPr algn="ctr"/>
                      <a:r>
                        <a:rPr lang="en-ZA" sz="3200" dirty="0">
                          <a:latin typeface="Comic Sans MS" pitchFamily="66" charset="0"/>
                        </a:rPr>
                        <a:t>T</a:t>
                      </a:r>
                    </a:p>
                  </a:txBody>
                  <a:tcPr marL="91443" marR="91443" marT="45745" marB="4574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0000"/>
                    </a:solidFill>
                  </a:tcPr>
                </a:tc>
                <a:tc gridSpan="2">
                  <a:txBody>
                    <a:bodyPr/>
                    <a:lstStyle/>
                    <a:p>
                      <a:r>
                        <a:rPr lang="en-ZA" sz="2400" b="1" dirty="0" err="1"/>
                        <a:t>Bywoord</a:t>
                      </a:r>
                      <a:r>
                        <a:rPr lang="en-ZA" sz="2400" b="1" dirty="0"/>
                        <a:t> van </a:t>
                      </a:r>
                      <a:r>
                        <a:rPr lang="en-ZA" sz="2400" b="1" dirty="0" err="1"/>
                        <a:t>tyd</a:t>
                      </a:r>
                      <a:endParaRPr lang="en-ZA" sz="2400" b="1" dirty="0"/>
                    </a:p>
                  </a:txBody>
                  <a:tcPr marL="91443" marR="91443" marT="45745" marB="4574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ZA"/>
                    </a:p>
                  </a:txBody>
                  <a:tcPr/>
                </a:tc>
                <a:extLst>
                  <a:ext uri="{0D108BD9-81ED-4DB2-BD59-A6C34878D82A}">
                    <a16:rowId xmlns:a16="http://schemas.microsoft.com/office/drawing/2014/main" val="10000"/>
                  </a:ext>
                </a:extLst>
              </a:tr>
            </a:tbl>
          </a:graphicData>
        </a:graphic>
      </p:graphicFrame>
      <p:graphicFrame>
        <p:nvGraphicFramePr>
          <p:cNvPr id="10" name="Table 9">
            <a:extLst>
              <a:ext uri="{FF2B5EF4-FFF2-40B4-BE49-F238E27FC236}">
                <a16:creationId xmlns:a16="http://schemas.microsoft.com/office/drawing/2014/main" id="{E817C5E9-7E5F-4F4A-A45F-DCAFBBFFDCE5}"/>
              </a:ext>
            </a:extLst>
          </p:cNvPr>
          <p:cNvGraphicFramePr>
            <a:graphicFrameLocks noGrp="1"/>
          </p:cNvGraphicFramePr>
          <p:nvPr/>
        </p:nvGraphicFramePr>
        <p:xfrm>
          <a:off x="179388" y="2925763"/>
          <a:ext cx="8785224" cy="579437"/>
        </p:xfrm>
        <a:graphic>
          <a:graphicData uri="http://schemas.openxmlformats.org/drawingml/2006/table">
            <a:tbl>
              <a:tblPr firstRow="1" bandRow="1">
                <a:tableStyleId>{5940675A-B579-460E-94D1-54222C63F5DA}</a:tableStyleId>
              </a:tblPr>
              <a:tblGrid>
                <a:gridCol w="1461558">
                  <a:extLst>
                    <a:ext uri="{9D8B030D-6E8A-4147-A177-3AD203B41FA5}">
                      <a16:colId xmlns:a16="http://schemas.microsoft.com/office/drawing/2014/main" val="20000"/>
                    </a:ext>
                  </a:extLst>
                </a:gridCol>
                <a:gridCol w="3220439">
                  <a:extLst>
                    <a:ext uri="{9D8B030D-6E8A-4147-A177-3AD203B41FA5}">
                      <a16:colId xmlns:a16="http://schemas.microsoft.com/office/drawing/2014/main" val="20001"/>
                    </a:ext>
                  </a:extLst>
                </a:gridCol>
                <a:gridCol w="4103227">
                  <a:extLst>
                    <a:ext uri="{9D8B030D-6E8A-4147-A177-3AD203B41FA5}">
                      <a16:colId xmlns:a16="http://schemas.microsoft.com/office/drawing/2014/main" val="20002"/>
                    </a:ext>
                  </a:extLst>
                </a:gridCol>
              </a:tblGrid>
              <a:tr h="579437">
                <a:tc>
                  <a:txBody>
                    <a:bodyPr/>
                    <a:lstStyle/>
                    <a:p>
                      <a:pPr algn="ctr"/>
                      <a:r>
                        <a:rPr lang="en-ZA" sz="3200" b="1" dirty="0">
                          <a:latin typeface="Comic Sans MS" pitchFamily="66" charset="0"/>
                        </a:rPr>
                        <a:t>O</a:t>
                      </a:r>
                    </a:p>
                  </a:txBody>
                  <a:tcPr marL="91443" marR="91443" marT="45745" marB="4574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gridSpan="2">
                  <a:txBody>
                    <a:bodyPr/>
                    <a:lstStyle/>
                    <a:p>
                      <a:r>
                        <a:rPr lang="en-ZA" sz="2400" b="1" dirty="0" err="1"/>
                        <a:t>Selfstandige</a:t>
                      </a:r>
                      <a:r>
                        <a:rPr lang="en-ZA" sz="2400" b="1" baseline="0" dirty="0"/>
                        <a:t> </a:t>
                      </a:r>
                      <a:r>
                        <a:rPr lang="en-ZA" sz="2400" b="1" baseline="0" dirty="0" err="1"/>
                        <a:t>naamwoord</a:t>
                      </a:r>
                      <a:r>
                        <a:rPr lang="en-ZA" sz="2400" b="1" baseline="0" dirty="0"/>
                        <a:t>, </a:t>
                      </a:r>
                      <a:r>
                        <a:rPr lang="en-ZA" sz="2400" b="1" baseline="0" dirty="0" err="1"/>
                        <a:t>voornaamwoord</a:t>
                      </a:r>
                      <a:r>
                        <a:rPr lang="en-ZA" sz="2400" b="1" baseline="0" dirty="0"/>
                        <a:t>, </a:t>
                      </a:r>
                      <a:r>
                        <a:rPr lang="en-ZA" sz="2400" b="1" baseline="0" dirty="0" err="1"/>
                        <a:t>lidwoord</a:t>
                      </a:r>
                      <a:endParaRPr lang="en-ZA" sz="2400" b="1" dirty="0"/>
                    </a:p>
                  </a:txBody>
                  <a:tcPr marL="91443" marR="91443" marT="45745" marB="4574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ZA"/>
                    </a:p>
                  </a:txBody>
                  <a:tcPr/>
                </a:tc>
                <a:extLst>
                  <a:ext uri="{0D108BD9-81ED-4DB2-BD59-A6C34878D82A}">
                    <a16:rowId xmlns:a16="http://schemas.microsoft.com/office/drawing/2014/main" val="10000"/>
                  </a:ext>
                </a:extLst>
              </a:tr>
            </a:tbl>
          </a:graphicData>
        </a:graphic>
      </p:graphicFrame>
      <p:sp>
        <p:nvSpPr>
          <p:cNvPr id="14" name="Rectangle 13">
            <a:extLst>
              <a:ext uri="{FF2B5EF4-FFF2-40B4-BE49-F238E27FC236}">
                <a16:creationId xmlns:a16="http://schemas.microsoft.com/office/drawing/2014/main" id="{F355B220-9388-47AA-A163-0A6BBEF4472C}"/>
              </a:ext>
            </a:extLst>
          </p:cNvPr>
          <p:cNvSpPr/>
          <p:nvPr/>
        </p:nvSpPr>
        <p:spPr>
          <a:xfrm>
            <a:off x="1619250" y="587375"/>
            <a:ext cx="7416800" cy="61277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ZA"/>
          </a:p>
        </p:txBody>
      </p:sp>
      <p:sp>
        <p:nvSpPr>
          <p:cNvPr id="15" name="Rectangle 14">
            <a:extLst>
              <a:ext uri="{FF2B5EF4-FFF2-40B4-BE49-F238E27FC236}">
                <a16:creationId xmlns:a16="http://schemas.microsoft.com/office/drawing/2014/main" id="{FE1ACE1C-3263-4EDD-AB4F-935DB47772E2}"/>
              </a:ext>
            </a:extLst>
          </p:cNvPr>
          <p:cNvSpPr/>
          <p:nvPr/>
        </p:nvSpPr>
        <p:spPr>
          <a:xfrm>
            <a:off x="1619250" y="4365625"/>
            <a:ext cx="7416800" cy="8636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ZA"/>
          </a:p>
        </p:txBody>
      </p:sp>
      <p:sp>
        <p:nvSpPr>
          <p:cNvPr id="16" name="Rectangle 15">
            <a:extLst>
              <a:ext uri="{FF2B5EF4-FFF2-40B4-BE49-F238E27FC236}">
                <a16:creationId xmlns:a16="http://schemas.microsoft.com/office/drawing/2014/main" id="{C610E330-2014-43F6-B004-53E111911A08}"/>
              </a:ext>
            </a:extLst>
          </p:cNvPr>
          <p:cNvSpPr/>
          <p:nvPr/>
        </p:nvSpPr>
        <p:spPr>
          <a:xfrm>
            <a:off x="1619250" y="5229225"/>
            <a:ext cx="7416800" cy="61277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ZA"/>
          </a:p>
        </p:txBody>
      </p:sp>
      <p:sp>
        <p:nvSpPr>
          <p:cNvPr id="17" name="Rectangle 16">
            <a:extLst>
              <a:ext uri="{FF2B5EF4-FFF2-40B4-BE49-F238E27FC236}">
                <a16:creationId xmlns:a16="http://schemas.microsoft.com/office/drawing/2014/main" id="{DFCB2551-9513-4B6B-80FC-62680247D107}"/>
              </a:ext>
            </a:extLst>
          </p:cNvPr>
          <p:cNvSpPr/>
          <p:nvPr/>
        </p:nvSpPr>
        <p:spPr>
          <a:xfrm>
            <a:off x="1619250" y="5949950"/>
            <a:ext cx="7416800" cy="79216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ZA"/>
          </a:p>
        </p:txBody>
      </p:sp>
      <p:sp>
        <p:nvSpPr>
          <p:cNvPr id="18" name="Rectangle 17">
            <a:extLst>
              <a:ext uri="{FF2B5EF4-FFF2-40B4-BE49-F238E27FC236}">
                <a16:creationId xmlns:a16="http://schemas.microsoft.com/office/drawing/2014/main" id="{2144FC56-20B7-4170-9F85-397343371810}"/>
              </a:ext>
            </a:extLst>
          </p:cNvPr>
          <p:cNvSpPr/>
          <p:nvPr/>
        </p:nvSpPr>
        <p:spPr>
          <a:xfrm>
            <a:off x="1619250" y="2924175"/>
            <a:ext cx="7416800" cy="61277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ZA"/>
          </a:p>
        </p:txBody>
      </p:sp>
      <p:sp>
        <p:nvSpPr>
          <p:cNvPr id="19" name="Rectangle 18">
            <a:extLst>
              <a:ext uri="{FF2B5EF4-FFF2-40B4-BE49-F238E27FC236}">
                <a16:creationId xmlns:a16="http://schemas.microsoft.com/office/drawing/2014/main" id="{E5CEB9AB-739F-48F6-A568-082923F2B606}"/>
              </a:ext>
            </a:extLst>
          </p:cNvPr>
          <p:cNvSpPr/>
          <p:nvPr/>
        </p:nvSpPr>
        <p:spPr>
          <a:xfrm>
            <a:off x="1619250" y="3590288"/>
            <a:ext cx="7416800" cy="75565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ZA"/>
          </a:p>
        </p:txBody>
      </p:sp>
      <p:sp>
        <p:nvSpPr>
          <p:cNvPr id="20" name="Rectangle 19">
            <a:extLst>
              <a:ext uri="{FF2B5EF4-FFF2-40B4-BE49-F238E27FC236}">
                <a16:creationId xmlns:a16="http://schemas.microsoft.com/office/drawing/2014/main" id="{019EE7CD-AAB7-4508-9CEB-337EF8621970}"/>
              </a:ext>
            </a:extLst>
          </p:cNvPr>
          <p:cNvSpPr/>
          <p:nvPr/>
        </p:nvSpPr>
        <p:spPr>
          <a:xfrm>
            <a:off x="1619250" y="2205038"/>
            <a:ext cx="7416800" cy="61277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ZA"/>
          </a:p>
        </p:txBody>
      </p:sp>
      <p:sp>
        <p:nvSpPr>
          <p:cNvPr id="21" name="Rectangle 20">
            <a:extLst>
              <a:ext uri="{FF2B5EF4-FFF2-40B4-BE49-F238E27FC236}">
                <a16:creationId xmlns:a16="http://schemas.microsoft.com/office/drawing/2014/main" id="{F43803F7-0288-4BC5-8858-279A101A4A18}"/>
              </a:ext>
            </a:extLst>
          </p:cNvPr>
          <p:cNvSpPr/>
          <p:nvPr/>
        </p:nvSpPr>
        <p:spPr>
          <a:xfrm>
            <a:off x="1619250" y="1200150"/>
            <a:ext cx="7416800" cy="100488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ZA"/>
          </a:p>
        </p:txBody>
      </p:sp>
    </p:spTree>
  </p:cSld>
  <p:clrMapOvr>
    <a:masterClrMapping/>
  </p:clrMapOvr>
  <p:transition spd="slow">
    <p:push dir="u"/>
    <p:sndAc>
      <p:stSnd>
        <p:snd r:embed="rId2" name="chimes.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xit" presetSubtype="0" fill="hold" grpId="0" nodeType="clickEffect">
                                  <p:stCondLst>
                                    <p:cond delay="0"/>
                                  </p:stCondLst>
                                  <p:childTnLst>
                                    <p:animEffect transition="out" filter="fade">
                                      <p:cBhvr>
                                        <p:cTn id="6" dur="500"/>
                                        <p:tgtEl>
                                          <p:spTgt spid="14"/>
                                        </p:tgtEl>
                                      </p:cBhvr>
                                    </p:animEffect>
                                    <p:set>
                                      <p:cBhvr>
                                        <p:cTn id="7" dur="1" fill="hold">
                                          <p:stCondLst>
                                            <p:cond delay="499"/>
                                          </p:stCondLst>
                                        </p:cTn>
                                        <p:tgtEl>
                                          <p:spTgt spid="14"/>
                                        </p:tgtEl>
                                        <p:attrNameLst>
                                          <p:attrName>style.visibility</p:attrName>
                                        </p:attrNameLst>
                                      </p:cBhvr>
                                      <p:to>
                                        <p:strVal val="hidden"/>
                                      </p:to>
                                    </p:se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xit" presetSubtype="0" fill="hold" grpId="0" nodeType="clickEffect">
                                  <p:stCondLst>
                                    <p:cond delay="0"/>
                                  </p:stCondLst>
                                  <p:childTnLst>
                                    <p:animEffect transition="out" filter="fade">
                                      <p:cBhvr>
                                        <p:cTn id="11" dur="500"/>
                                        <p:tgtEl>
                                          <p:spTgt spid="21"/>
                                        </p:tgtEl>
                                      </p:cBhvr>
                                    </p:animEffect>
                                    <p:set>
                                      <p:cBhvr>
                                        <p:cTn id="12" dur="1" fill="hold">
                                          <p:stCondLst>
                                            <p:cond delay="499"/>
                                          </p:stCondLst>
                                        </p:cTn>
                                        <p:tgtEl>
                                          <p:spTgt spid="21"/>
                                        </p:tgtEl>
                                        <p:attrNameLst>
                                          <p:attrName>style.visibility</p:attrName>
                                        </p:attrNameLst>
                                      </p:cBhvr>
                                      <p:to>
                                        <p:strVal val="hidden"/>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xit" presetSubtype="0" fill="hold" grpId="0" nodeType="clickEffect">
                                  <p:stCondLst>
                                    <p:cond delay="0"/>
                                  </p:stCondLst>
                                  <p:childTnLst>
                                    <p:animEffect transition="out" filter="fade">
                                      <p:cBhvr>
                                        <p:cTn id="16" dur="500"/>
                                        <p:tgtEl>
                                          <p:spTgt spid="20"/>
                                        </p:tgtEl>
                                      </p:cBhvr>
                                    </p:animEffect>
                                    <p:set>
                                      <p:cBhvr>
                                        <p:cTn id="17" dur="1" fill="hold">
                                          <p:stCondLst>
                                            <p:cond delay="499"/>
                                          </p:stCondLst>
                                        </p:cTn>
                                        <p:tgtEl>
                                          <p:spTgt spid="20"/>
                                        </p:tgtEl>
                                        <p:attrNameLst>
                                          <p:attrName>style.visibility</p:attrName>
                                        </p:attrNameLst>
                                      </p:cBhvr>
                                      <p:to>
                                        <p:strVal val="hidden"/>
                                      </p:to>
                                    </p:se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xit" presetSubtype="0" fill="hold" grpId="0" nodeType="clickEffect">
                                  <p:stCondLst>
                                    <p:cond delay="0"/>
                                  </p:stCondLst>
                                  <p:childTnLst>
                                    <p:animEffect transition="out" filter="fade">
                                      <p:cBhvr>
                                        <p:cTn id="21" dur="500"/>
                                        <p:tgtEl>
                                          <p:spTgt spid="18"/>
                                        </p:tgtEl>
                                      </p:cBhvr>
                                    </p:animEffect>
                                    <p:set>
                                      <p:cBhvr>
                                        <p:cTn id="22" dur="1" fill="hold">
                                          <p:stCondLst>
                                            <p:cond delay="499"/>
                                          </p:stCondLst>
                                        </p:cTn>
                                        <p:tgtEl>
                                          <p:spTgt spid="18"/>
                                        </p:tgtEl>
                                        <p:attrNameLst>
                                          <p:attrName>style.visibility</p:attrName>
                                        </p:attrNameLst>
                                      </p:cBhvr>
                                      <p:to>
                                        <p:strVal val="hidden"/>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xit" presetSubtype="0" fill="hold" grpId="0" nodeType="clickEffect">
                                  <p:stCondLst>
                                    <p:cond delay="0"/>
                                  </p:stCondLst>
                                  <p:childTnLst>
                                    <p:animEffect transition="out" filter="fade">
                                      <p:cBhvr>
                                        <p:cTn id="26" dur="500"/>
                                        <p:tgtEl>
                                          <p:spTgt spid="19"/>
                                        </p:tgtEl>
                                      </p:cBhvr>
                                    </p:animEffect>
                                    <p:set>
                                      <p:cBhvr>
                                        <p:cTn id="27" dur="1" fill="hold">
                                          <p:stCondLst>
                                            <p:cond delay="499"/>
                                          </p:stCondLst>
                                        </p:cTn>
                                        <p:tgtEl>
                                          <p:spTgt spid="19"/>
                                        </p:tgtEl>
                                        <p:attrNameLst>
                                          <p:attrName>style.visibility</p:attrName>
                                        </p:attrNameLst>
                                      </p:cBhvr>
                                      <p:to>
                                        <p:strVal val="hidden"/>
                                      </p:to>
                                    </p:se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xit" presetSubtype="0" fill="hold" grpId="0" nodeType="clickEffect">
                                  <p:stCondLst>
                                    <p:cond delay="0"/>
                                  </p:stCondLst>
                                  <p:childTnLst>
                                    <p:animEffect transition="out" filter="fade">
                                      <p:cBhvr>
                                        <p:cTn id="31" dur="500"/>
                                        <p:tgtEl>
                                          <p:spTgt spid="15"/>
                                        </p:tgtEl>
                                      </p:cBhvr>
                                    </p:animEffect>
                                    <p:set>
                                      <p:cBhvr>
                                        <p:cTn id="32" dur="1" fill="hold">
                                          <p:stCondLst>
                                            <p:cond delay="499"/>
                                          </p:stCondLst>
                                        </p:cTn>
                                        <p:tgtEl>
                                          <p:spTgt spid="15"/>
                                        </p:tgtEl>
                                        <p:attrNameLst>
                                          <p:attrName>style.visibility</p:attrName>
                                        </p:attrNameLst>
                                      </p:cBhvr>
                                      <p:to>
                                        <p:strVal val="hidden"/>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10" presetClass="exit" presetSubtype="0" fill="hold" grpId="0" nodeType="clickEffect">
                                  <p:stCondLst>
                                    <p:cond delay="0"/>
                                  </p:stCondLst>
                                  <p:childTnLst>
                                    <p:animEffect transition="out" filter="fade">
                                      <p:cBhvr>
                                        <p:cTn id="36" dur="500"/>
                                        <p:tgtEl>
                                          <p:spTgt spid="16"/>
                                        </p:tgtEl>
                                      </p:cBhvr>
                                    </p:animEffect>
                                    <p:set>
                                      <p:cBhvr>
                                        <p:cTn id="37" dur="1" fill="hold">
                                          <p:stCondLst>
                                            <p:cond delay="499"/>
                                          </p:stCondLst>
                                        </p:cTn>
                                        <p:tgtEl>
                                          <p:spTgt spid="16"/>
                                        </p:tgtEl>
                                        <p:attrNameLst>
                                          <p:attrName>style.visibility</p:attrName>
                                        </p:attrNameLst>
                                      </p:cBhvr>
                                      <p:to>
                                        <p:strVal val="hidden"/>
                                      </p:to>
                                    </p:set>
                                  </p:childTnLst>
                                </p:cTn>
                              </p:par>
                            </p:childTnLst>
                          </p:cTn>
                        </p:par>
                      </p:childTnLst>
                    </p:cTn>
                  </p:par>
                  <p:par>
                    <p:cTn id="38" fill="hold" nodeType="clickPar">
                      <p:stCondLst>
                        <p:cond delay="indefinite"/>
                      </p:stCondLst>
                      <p:childTnLst>
                        <p:par>
                          <p:cTn id="39" fill="hold" nodeType="withGroup">
                            <p:stCondLst>
                              <p:cond delay="0"/>
                            </p:stCondLst>
                            <p:childTnLst>
                              <p:par>
                                <p:cTn id="40" presetID="10" presetClass="exit" presetSubtype="0" fill="hold" grpId="0" nodeType="clickEffect">
                                  <p:stCondLst>
                                    <p:cond delay="0"/>
                                  </p:stCondLst>
                                  <p:childTnLst>
                                    <p:animEffect transition="out" filter="fade">
                                      <p:cBhvr>
                                        <p:cTn id="41" dur="500"/>
                                        <p:tgtEl>
                                          <p:spTgt spid="17"/>
                                        </p:tgtEl>
                                      </p:cBhvr>
                                    </p:animEffect>
                                    <p:set>
                                      <p:cBhvr>
                                        <p:cTn id="42" dur="1" fill="hold">
                                          <p:stCondLst>
                                            <p:cond delay="499"/>
                                          </p:stCondLst>
                                        </p:cTn>
                                        <p:tgtEl>
                                          <p:spTgt spid="1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animBg="1"/>
      <p:bldP spid="16" grpId="0" animBg="1"/>
      <p:bldP spid="17" grpId="0" animBg="1"/>
      <p:bldP spid="18" grpId="0" animBg="1"/>
      <p:bldP spid="19" grpId="0" animBg="1"/>
      <p:bldP spid="20" grpId="0" animBg="1"/>
      <p:bldP spid="21"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4" name="Picture 4">
            <a:extLst>
              <a:ext uri="{FF2B5EF4-FFF2-40B4-BE49-F238E27FC236}">
                <a16:creationId xmlns:a16="http://schemas.microsoft.com/office/drawing/2014/main" id="{0A0EA00F-300B-48D8-B780-F06FD71147C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21500" y="0"/>
            <a:ext cx="2222500" cy="2120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675" name="Picture 4">
            <a:extLst>
              <a:ext uri="{FF2B5EF4-FFF2-40B4-BE49-F238E27FC236}">
                <a16:creationId xmlns:a16="http://schemas.microsoft.com/office/drawing/2014/main" id="{F604F869-BB97-4FFB-A824-77225EB480A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2120900" cy="222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676" name="Picture 3">
            <a:extLst>
              <a:ext uri="{FF2B5EF4-FFF2-40B4-BE49-F238E27FC236}">
                <a16:creationId xmlns:a16="http://schemas.microsoft.com/office/drawing/2014/main" id="{8CAF4DB9-4AA2-451D-AE95-C93EC136164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689725" y="4286250"/>
            <a:ext cx="2454275" cy="2571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677" name="Title 1">
            <a:extLst>
              <a:ext uri="{FF2B5EF4-FFF2-40B4-BE49-F238E27FC236}">
                <a16:creationId xmlns:a16="http://schemas.microsoft.com/office/drawing/2014/main" id="{DAB3B98B-9BF4-4EBE-81A7-069E14DF1E08}"/>
              </a:ext>
            </a:extLst>
          </p:cNvPr>
          <p:cNvSpPr>
            <a:spLocks noGrp="1"/>
          </p:cNvSpPr>
          <p:nvPr>
            <p:ph type="ctrTitle"/>
          </p:nvPr>
        </p:nvSpPr>
        <p:spPr>
          <a:xfrm>
            <a:off x="611188" y="1562100"/>
            <a:ext cx="7772400" cy="3168650"/>
          </a:xfrm>
        </p:spPr>
        <p:txBody>
          <a:bodyPr/>
          <a:lstStyle/>
          <a:p>
            <a:pPr eaLnBrk="1" hangingPunct="1"/>
            <a:r>
              <a:rPr lang="en-ZA" altLang="af-ZA" sz="6600"/>
              <a:t>Hoe word ‘n sin ontleed op die Sv1TOMPv2I-manier?</a:t>
            </a:r>
          </a:p>
        </p:txBody>
      </p:sp>
      <p:pic>
        <p:nvPicPr>
          <p:cNvPr id="28678" name="Picture 4">
            <a:extLst>
              <a:ext uri="{FF2B5EF4-FFF2-40B4-BE49-F238E27FC236}">
                <a16:creationId xmlns:a16="http://schemas.microsoft.com/office/drawing/2014/main" id="{38287DCE-19A8-4A6F-ABE0-E4E250D1F49C}"/>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0" y="4737100"/>
            <a:ext cx="2222500" cy="2120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push dir="u"/>
    <p:sndAc>
      <p:stSnd>
        <p:snd r:embed="rId2" name="chimes.wav"/>
      </p:stSnd>
    </p:sndAc>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698" name="Picture 4">
            <a:extLst>
              <a:ext uri="{FF2B5EF4-FFF2-40B4-BE49-F238E27FC236}">
                <a16:creationId xmlns:a16="http://schemas.microsoft.com/office/drawing/2014/main" id="{75C7BD6A-E815-4D9F-A917-4417310C8C6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21500" y="0"/>
            <a:ext cx="2222500" cy="2120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699" name="Picture 3">
            <a:extLst>
              <a:ext uri="{FF2B5EF4-FFF2-40B4-BE49-F238E27FC236}">
                <a16:creationId xmlns:a16="http://schemas.microsoft.com/office/drawing/2014/main" id="{9C9CE0A1-B3E7-4311-86CD-E5544EDDC84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89725" y="4286250"/>
            <a:ext cx="2454275" cy="2571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9700" name="Content Placeholder 2">
            <a:extLst>
              <a:ext uri="{FF2B5EF4-FFF2-40B4-BE49-F238E27FC236}">
                <a16:creationId xmlns:a16="http://schemas.microsoft.com/office/drawing/2014/main" id="{0FE1BE3D-CCD2-4F14-BB07-44717E39DF4A}"/>
              </a:ext>
            </a:extLst>
          </p:cNvPr>
          <p:cNvSpPr>
            <a:spLocks noGrp="1"/>
          </p:cNvSpPr>
          <p:nvPr>
            <p:ph idx="1"/>
          </p:nvPr>
        </p:nvSpPr>
        <p:spPr>
          <a:xfrm>
            <a:off x="36513" y="476250"/>
            <a:ext cx="8229600" cy="5865813"/>
          </a:xfrm>
        </p:spPr>
        <p:txBody>
          <a:bodyPr/>
          <a:lstStyle/>
          <a:p>
            <a:pPr eaLnBrk="1" hangingPunct="1"/>
            <a:r>
              <a:rPr lang="en-ZA" altLang="af-ZA" b="1"/>
              <a:t>Stap 1</a:t>
            </a:r>
            <a:r>
              <a:rPr lang="en-ZA" altLang="af-ZA"/>
              <a:t>:  Onderstreep die werkwoorde in die sin.</a:t>
            </a:r>
          </a:p>
        </p:txBody>
      </p:sp>
      <p:sp>
        <p:nvSpPr>
          <p:cNvPr id="7" name="Rectangle 6">
            <a:extLst>
              <a:ext uri="{FF2B5EF4-FFF2-40B4-BE49-F238E27FC236}">
                <a16:creationId xmlns:a16="http://schemas.microsoft.com/office/drawing/2014/main" id="{0D139D79-18A0-4CF6-A8DA-2ED547A91C45}"/>
              </a:ext>
            </a:extLst>
          </p:cNvPr>
          <p:cNvSpPr/>
          <p:nvPr/>
        </p:nvSpPr>
        <p:spPr>
          <a:xfrm>
            <a:off x="319088" y="2152650"/>
            <a:ext cx="8353425" cy="2122488"/>
          </a:xfrm>
          <a:prstGeom prst="rect">
            <a:avLst/>
          </a:prstGeom>
          <a:ln/>
        </p:spPr>
        <p:style>
          <a:lnRef idx="2">
            <a:schemeClr val="dk1"/>
          </a:lnRef>
          <a:fillRef idx="1">
            <a:schemeClr val="lt1"/>
          </a:fillRef>
          <a:effectRef idx="0">
            <a:schemeClr val="dk1"/>
          </a:effectRef>
          <a:fontRef idx="minor">
            <a:schemeClr val="dk1"/>
          </a:fontRef>
        </p:style>
        <p:txBody>
          <a:bodyPr anchor="ctr">
            <a:spAutoFit/>
          </a:bodyPr>
          <a:lstStyle/>
          <a:p>
            <a:pPr algn="ctr" eaLnBrk="1" fontAlgn="auto" hangingPunct="1">
              <a:lnSpc>
                <a:spcPct val="150000"/>
              </a:lnSpc>
              <a:spcBef>
                <a:spcPts val="0"/>
              </a:spcBef>
              <a:spcAft>
                <a:spcPts val="0"/>
              </a:spcAft>
              <a:defRPr/>
            </a:pPr>
            <a:r>
              <a:rPr lang="en-ZA" sz="4400" dirty="0"/>
              <a:t>Die </a:t>
            </a:r>
            <a:r>
              <a:rPr lang="en-ZA" sz="4400" dirty="0" err="1"/>
              <a:t>seun</a:t>
            </a:r>
            <a:r>
              <a:rPr lang="en-ZA" sz="4400" dirty="0"/>
              <a:t> het </a:t>
            </a:r>
            <a:r>
              <a:rPr lang="en-ZA" sz="4400" dirty="0" err="1"/>
              <a:t>gister</a:t>
            </a:r>
            <a:r>
              <a:rPr lang="en-ZA" sz="4400" dirty="0"/>
              <a:t> </a:t>
            </a:r>
            <a:r>
              <a:rPr lang="en-ZA" sz="4400" dirty="0" err="1"/>
              <a:t>sy</a:t>
            </a:r>
            <a:r>
              <a:rPr lang="en-ZA" sz="4400" dirty="0"/>
              <a:t> </a:t>
            </a:r>
            <a:r>
              <a:rPr lang="en-ZA" sz="4400" dirty="0" err="1"/>
              <a:t>rugbybal</a:t>
            </a:r>
            <a:r>
              <a:rPr lang="en-ZA" sz="4400" dirty="0"/>
              <a:t> hard </a:t>
            </a:r>
            <a:r>
              <a:rPr lang="en-ZA" sz="4400" dirty="0" err="1"/>
              <a:t>oor</a:t>
            </a:r>
            <a:r>
              <a:rPr lang="en-ZA" sz="4400" dirty="0"/>
              <a:t> die pale </a:t>
            </a:r>
            <a:r>
              <a:rPr lang="en-ZA" sz="4400" dirty="0" err="1"/>
              <a:t>geskop</a:t>
            </a:r>
            <a:r>
              <a:rPr lang="en-ZA" sz="4400" dirty="0"/>
              <a:t> </a:t>
            </a:r>
            <a:r>
              <a:rPr lang="en-ZA" sz="4400" dirty="0" err="1"/>
              <a:t>om</a:t>
            </a:r>
            <a:r>
              <a:rPr lang="en-ZA" sz="4400" dirty="0"/>
              <a:t> </a:t>
            </a:r>
            <a:r>
              <a:rPr lang="en-ZA" sz="4400" dirty="0" err="1"/>
              <a:t>te</a:t>
            </a:r>
            <a:r>
              <a:rPr lang="en-ZA" sz="4400" dirty="0"/>
              <a:t> </a:t>
            </a:r>
            <a:r>
              <a:rPr lang="en-ZA" sz="4400" dirty="0" err="1"/>
              <a:t>oefen</a:t>
            </a:r>
            <a:r>
              <a:rPr lang="en-ZA" sz="4400" dirty="0"/>
              <a:t>.</a:t>
            </a:r>
          </a:p>
        </p:txBody>
      </p:sp>
      <p:cxnSp>
        <p:nvCxnSpPr>
          <p:cNvPr id="9" name="Straight Connector 8">
            <a:extLst>
              <a:ext uri="{FF2B5EF4-FFF2-40B4-BE49-F238E27FC236}">
                <a16:creationId xmlns:a16="http://schemas.microsoft.com/office/drawing/2014/main" id="{E676A361-A383-4C5C-8E95-B32184D42989}"/>
              </a:ext>
            </a:extLst>
          </p:cNvPr>
          <p:cNvCxnSpPr/>
          <p:nvPr/>
        </p:nvCxnSpPr>
        <p:spPr>
          <a:xfrm>
            <a:off x="2484438" y="3068638"/>
            <a:ext cx="863600" cy="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E653911D-92AF-46E2-9AE3-7842A0ED4ADE}"/>
              </a:ext>
            </a:extLst>
          </p:cNvPr>
          <p:cNvCxnSpPr/>
          <p:nvPr/>
        </p:nvCxnSpPr>
        <p:spPr>
          <a:xfrm>
            <a:off x="3632200" y="4076700"/>
            <a:ext cx="1587500" cy="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1AC5A4BC-396F-4E48-A07B-52931884D76E}"/>
              </a:ext>
            </a:extLst>
          </p:cNvPr>
          <p:cNvCxnSpPr/>
          <p:nvPr/>
        </p:nvCxnSpPr>
        <p:spPr>
          <a:xfrm flipV="1">
            <a:off x="2401888" y="2420938"/>
            <a:ext cx="163512" cy="80010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D3226AD5-2619-40AC-AEE7-2801640048C7}"/>
              </a:ext>
            </a:extLst>
          </p:cNvPr>
          <p:cNvCxnSpPr/>
          <p:nvPr/>
        </p:nvCxnSpPr>
        <p:spPr>
          <a:xfrm flipV="1">
            <a:off x="3265488" y="2420938"/>
            <a:ext cx="163512" cy="80010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CB81D4BD-CB8B-4032-9944-DCE7E0F2E349}"/>
              </a:ext>
            </a:extLst>
          </p:cNvPr>
          <p:cNvCxnSpPr/>
          <p:nvPr/>
        </p:nvCxnSpPr>
        <p:spPr>
          <a:xfrm flipV="1">
            <a:off x="3549650" y="3382963"/>
            <a:ext cx="163513" cy="80010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711CA5EE-A9CD-477B-8DA3-057AC37A258D}"/>
              </a:ext>
            </a:extLst>
          </p:cNvPr>
          <p:cNvCxnSpPr/>
          <p:nvPr/>
        </p:nvCxnSpPr>
        <p:spPr>
          <a:xfrm flipV="1">
            <a:off x="5224463" y="3449638"/>
            <a:ext cx="163512" cy="801687"/>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0" name="Rectangle 19">
            <a:extLst>
              <a:ext uri="{FF2B5EF4-FFF2-40B4-BE49-F238E27FC236}">
                <a16:creationId xmlns:a16="http://schemas.microsoft.com/office/drawing/2014/main" id="{D7A2C92A-4C9A-4879-8EF5-586552206856}"/>
              </a:ext>
            </a:extLst>
          </p:cNvPr>
          <p:cNvSpPr/>
          <p:nvPr/>
        </p:nvSpPr>
        <p:spPr>
          <a:xfrm>
            <a:off x="2501895" y="1497558"/>
            <a:ext cx="862737" cy="923330"/>
          </a:xfrm>
          <a:prstGeom prst="rect">
            <a:avLst/>
          </a:prstGeom>
          <a:noFill/>
        </p:spPr>
        <p:txBody>
          <a:bodyPr wrap="none">
            <a:spAutoFit/>
          </a:bodyPr>
          <a:lstStyle/>
          <a:p>
            <a:pPr algn="ctr" eaLnBrk="1" fontAlgn="auto" hangingPunct="1">
              <a:spcBef>
                <a:spcPts val="0"/>
              </a:spcBef>
              <a:spcAft>
                <a:spcPts val="0"/>
              </a:spcAft>
              <a:defRPr/>
            </a:pPr>
            <a:r>
              <a:rPr lang="en-US" sz="5400" b="1" dirty="0">
                <a:ln w="10541" cmpd="sng">
                  <a:solidFill>
                    <a:schemeClr val="accent1">
                      <a:shade val="88000"/>
                      <a:satMod val="110000"/>
                    </a:schemeClr>
                  </a:solidFill>
                  <a:prstDash val="solid"/>
                </a:ln>
                <a:solidFill>
                  <a:srgbClr val="66FF33"/>
                </a:solidFill>
                <a:latin typeface="+mn-lt"/>
                <a:cs typeface="+mn-cs"/>
              </a:rPr>
              <a:t>v1</a:t>
            </a:r>
          </a:p>
        </p:txBody>
      </p:sp>
      <p:sp>
        <p:nvSpPr>
          <p:cNvPr id="21" name="Rectangle 20">
            <a:extLst>
              <a:ext uri="{FF2B5EF4-FFF2-40B4-BE49-F238E27FC236}">
                <a16:creationId xmlns:a16="http://schemas.microsoft.com/office/drawing/2014/main" id="{30B64FFC-EE95-42B8-B703-A48FE3DF718D}"/>
              </a:ext>
            </a:extLst>
          </p:cNvPr>
          <p:cNvSpPr/>
          <p:nvPr/>
        </p:nvSpPr>
        <p:spPr>
          <a:xfrm>
            <a:off x="4064284" y="2752262"/>
            <a:ext cx="862737" cy="923330"/>
          </a:xfrm>
          <a:prstGeom prst="rect">
            <a:avLst/>
          </a:prstGeom>
          <a:noFill/>
        </p:spPr>
        <p:txBody>
          <a:bodyPr wrap="none">
            <a:spAutoFit/>
          </a:bodyPr>
          <a:lstStyle/>
          <a:p>
            <a:pPr algn="ctr" eaLnBrk="1" fontAlgn="auto" hangingPunct="1">
              <a:spcBef>
                <a:spcPts val="0"/>
              </a:spcBef>
              <a:spcAft>
                <a:spcPts val="0"/>
              </a:spcAft>
              <a:defRPr/>
            </a:pPr>
            <a:r>
              <a:rPr lang="en-US" sz="5400" b="1" dirty="0">
                <a:ln w="10541" cmpd="sng">
                  <a:solidFill>
                    <a:schemeClr val="accent1">
                      <a:shade val="88000"/>
                      <a:satMod val="110000"/>
                    </a:schemeClr>
                  </a:solidFill>
                  <a:prstDash val="solid"/>
                </a:ln>
                <a:solidFill>
                  <a:srgbClr val="66FF33"/>
                </a:solidFill>
                <a:latin typeface="+mn-lt"/>
                <a:cs typeface="+mn-cs"/>
              </a:rPr>
              <a:t>v2</a:t>
            </a:r>
          </a:p>
        </p:txBody>
      </p:sp>
    </p:spTree>
  </p:cSld>
  <p:clrMapOvr>
    <a:masterClrMapping/>
  </p:clrMapOvr>
  <p:transition spd="slow">
    <p:push dir="u"/>
    <p:sndAc>
      <p:stSnd>
        <p:snd r:embed="rId2" name="chimes.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6" presetClass="entr" presetSubtype="16" fill="hold" nodeType="clickEffect">
                                  <p:stCondLst>
                                    <p:cond delay="0"/>
                                  </p:stCondLst>
                                  <p:childTnLst>
                                    <p:set>
                                      <p:cBhvr>
                                        <p:cTn id="16" dur="1" fill="hold">
                                          <p:stCondLst>
                                            <p:cond delay="0"/>
                                          </p:stCondLst>
                                        </p:cTn>
                                        <p:tgtEl>
                                          <p:spTgt spid="20"/>
                                        </p:tgtEl>
                                        <p:attrNameLst>
                                          <p:attrName>style.visibility</p:attrName>
                                        </p:attrNameLst>
                                      </p:cBhvr>
                                      <p:to>
                                        <p:strVal val="visible"/>
                                      </p:to>
                                    </p:set>
                                    <p:animEffect transition="in" filter="circle(in)">
                                      <p:cBhvr>
                                        <p:cTn id="17" dur="2000"/>
                                        <p:tgtEl>
                                          <p:spTgt spid="20"/>
                                        </p:tgtEl>
                                      </p:cBhvr>
                                    </p:animEffect>
                                  </p:childTnLst>
                                </p:cTn>
                              </p:par>
                              <p:par>
                                <p:cTn id="18" presetID="6" presetClass="entr" presetSubtype="16" fill="hold" nodeType="withEffect">
                                  <p:stCondLst>
                                    <p:cond delay="0"/>
                                  </p:stCondLst>
                                  <p:childTnLst>
                                    <p:set>
                                      <p:cBhvr>
                                        <p:cTn id="19" dur="1" fill="hold">
                                          <p:stCondLst>
                                            <p:cond delay="0"/>
                                          </p:stCondLst>
                                        </p:cTn>
                                        <p:tgtEl>
                                          <p:spTgt spid="21"/>
                                        </p:tgtEl>
                                        <p:attrNameLst>
                                          <p:attrName>style.visibility</p:attrName>
                                        </p:attrNameLst>
                                      </p:cBhvr>
                                      <p:to>
                                        <p:strVal val="visible"/>
                                      </p:to>
                                    </p:set>
                                    <p:animEffect transition="in" filter="circle(in)">
                                      <p:cBhvr>
                                        <p:cTn id="20" dur="20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22" name="Picture 4">
            <a:extLst>
              <a:ext uri="{FF2B5EF4-FFF2-40B4-BE49-F238E27FC236}">
                <a16:creationId xmlns:a16="http://schemas.microsoft.com/office/drawing/2014/main" id="{4C2E45CB-5071-4F82-8021-9B8C1E0BBD5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91413" y="0"/>
            <a:ext cx="1652587" cy="170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23" name="Picture 3">
            <a:extLst>
              <a:ext uri="{FF2B5EF4-FFF2-40B4-BE49-F238E27FC236}">
                <a16:creationId xmlns:a16="http://schemas.microsoft.com/office/drawing/2014/main" id="{11BEEBBB-E952-45C5-8504-C664C320C8F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89725" y="4286250"/>
            <a:ext cx="2454275" cy="2571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24" name="Content Placeholder 2">
            <a:extLst>
              <a:ext uri="{FF2B5EF4-FFF2-40B4-BE49-F238E27FC236}">
                <a16:creationId xmlns:a16="http://schemas.microsoft.com/office/drawing/2014/main" id="{4B1A35AE-4CBF-47A3-9023-8CB732E0C3A6}"/>
              </a:ext>
            </a:extLst>
          </p:cNvPr>
          <p:cNvSpPr>
            <a:spLocks noGrp="1"/>
          </p:cNvSpPr>
          <p:nvPr>
            <p:ph idx="1"/>
          </p:nvPr>
        </p:nvSpPr>
        <p:spPr>
          <a:xfrm>
            <a:off x="36513" y="476250"/>
            <a:ext cx="8229600" cy="5865813"/>
          </a:xfrm>
        </p:spPr>
        <p:txBody>
          <a:bodyPr/>
          <a:lstStyle/>
          <a:p>
            <a:pPr eaLnBrk="1" hangingPunct="1"/>
            <a:r>
              <a:rPr lang="en-ZA" altLang="af-ZA" b="1"/>
              <a:t>Stap 2</a:t>
            </a:r>
            <a:r>
              <a:rPr lang="en-ZA" altLang="af-ZA"/>
              <a:t>:  Dit wat voor die eerste werkwoord staan is die SUBJECT (onderwerp).  Die wat na die tweede werkwoord staan is die INFINITIVE (infinitief).</a:t>
            </a:r>
          </a:p>
        </p:txBody>
      </p:sp>
      <p:sp>
        <p:nvSpPr>
          <p:cNvPr id="6" name="Rectangle 5">
            <a:extLst>
              <a:ext uri="{FF2B5EF4-FFF2-40B4-BE49-F238E27FC236}">
                <a16:creationId xmlns:a16="http://schemas.microsoft.com/office/drawing/2014/main" id="{B914A47D-88BF-4B43-9833-6762D9C7BBC8}"/>
              </a:ext>
            </a:extLst>
          </p:cNvPr>
          <p:cNvSpPr/>
          <p:nvPr/>
        </p:nvSpPr>
        <p:spPr>
          <a:xfrm>
            <a:off x="234950" y="3289300"/>
            <a:ext cx="8353425" cy="2124075"/>
          </a:xfrm>
          <a:prstGeom prst="rect">
            <a:avLst/>
          </a:prstGeom>
          <a:ln/>
        </p:spPr>
        <p:style>
          <a:lnRef idx="2">
            <a:schemeClr val="dk1"/>
          </a:lnRef>
          <a:fillRef idx="1">
            <a:schemeClr val="lt1"/>
          </a:fillRef>
          <a:effectRef idx="0">
            <a:schemeClr val="dk1"/>
          </a:effectRef>
          <a:fontRef idx="minor">
            <a:schemeClr val="dk1"/>
          </a:fontRef>
        </p:style>
        <p:txBody>
          <a:bodyPr anchor="ctr">
            <a:spAutoFit/>
          </a:bodyPr>
          <a:lstStyle/>
          <a:p>
            <a:pPr algn="ctr" eaLnBrk="1" fontAlgn="auto" hangingPunct="1">
              <a:lnSpc>
                <a:spcPct val="150000"/>
              </a:lnSpc>
              <a:spcBef>
                <a:spcPts val="0"/>
              </a:spcBef>
              <a:spcAft>
                <a:spcPts val="0"/>
              </a:spcAft>
              <a:defRPr/>
            </a:pPr>
            <a:r>
              <a:rPr lang="en-ZA" sz="4400" dirty="0"/>
              <a:t>Die </a:t>
            </a:r>
            <a:r>
              <a:rPr lang="en-ZA" sz="4400" dirty="0" err="1"/>
              <a:t>seun</a:t>
            </a:r>
            <a:r>
              <a:rPr lang="en-ZA" sz="4400" dirty="0"/>
              <a:t> het </a:t>
            </a:r>
            <a:r>
              <a:rPr lang="en-ZA" sz="4400" dirty="0" err="1"/>
              <a:t>gister</a:t>
            </a:r>
            <a:r>
              <a:rPr lang="en-ZA" sz="4400" dirty="0"/>
              <a:t> </a:t>
            </a:r>
            <a:r>
              <a:rPr lang="en-ZA" sz="4400" dirty="0" err="1"/>
              <a:t>sy</a:t>
            </a:r>
            <a:r>
              <a:rPr lang="en-ZA" sz="4400" dirty="0"/>
              <a:t> </a:t>
            </a:r>
            <a:r>
              <a:rPr lang="en-ZA" sz="4400" dirty="0" err="1"/>
              <a:t>rugbybal</a:t>
            </a:r>
            <a:r>
              <a:rPr lang="en-ZA" sz="4400" dirty="0"/>
              <a:t> hard </a:t>
            </a:r>
            <a:r>
              <a:rPr lang="en-ZA" sz="4400" dirty="0" err="1"/>
              <a:t>oor</a:t>
            </a:r>
            <a:r>
              <a:rPr lang="en-ZA" sz="4400" dirty="0"/>
              <a:t> die pale </a:t>
            </a:r>
            <a:r>
              <a:rPr lang="en-ZA" sz="4400" dirty="0" err="1"/>
              <a:t>geskop</a:t>
            </a:r>
            <a:r>
              <a:rPr lang="en-ZA" sz="4400" dirty="0"/>
              <a:t> </a:t>
            </a:r>
            <a:r>
              <a:rPr lang="en-ZA" sz="4400" dirty="0" err="1"/>
              <a:t>om</a:t>
            </a:r>
            <a:r>
              <a:rPr lang="en-ZA" sz="4400" dirty="0"/>
              <a:t> </a:t>
            </a:r>
            <a:r>
              <a:rPr lang="en-ZA" sz="4400" dirty="0" err="1"/>
              <a:t>te</a:t>
            </a:r>
            <a:r>
              <a:rPr lang="en-ZA" sz="4400" dirty="0"/>
              <a:t> </a:t>
            </a:r>
            <a:r>
              <a:rPr lang="en-ZA" sz="4400" dirty="0" err="1"/>
              <a:t>oefen</a:t>
            </a:r>
            <a:r>
              <a:rPr lang="en-ZA" sz="4400" dirty="0"/>
              <a:t>.</a:t>
            </a:r>
          </a:p>
        </p:txBody>
      </p:sp>
      <p:cxnSp>
        <p:nvCxnSpPr>
          <p:cNvPr id="7" name="Straight Connector 6">
            <a:extLst>
              <a:ext uri="{FF2B5EF4-FFF2-40B4-BE49-F238E27FC236}">
                <a16:creationId xmlns:a16="http://schemas.microsoft.com/office/drawing/2014/main" id="{FC436293-DF38-43BF-A171-9E9508E7EC9A}"/>
              </a:ext>
            </a:extLst>
          </p:cNvPr>
          <p:cNvCxnSpPr/>
          <p:nvPr/>
        </p:nvCxnSpPr>
        <p:spPr>
          <a:xfrm>
            <a:off x="2398713" y="4206875"/>
            <a:ext cx="865187" cy="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D638ECE3-54F7-46E8-BD37-0182758A1166}"/>
              </a:ext>
            </a:extLst>
          </p:cNvPr>
          <p:cNvCxnSpPr/>
          <p:nvPr/>
        </p:nvCxnSpPr>
        <p:spPr>
          <a:xfrm>
            <a:off x="3546475" y="5214938"/>
            <a:ext cx="1589088" cy="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24ACF670-6240-4AE1-B680-DC794F43303D}"/>
              </a:ext>
            </a:extLst>
          </p:cNvPr>
          <p:cNvCxnSpPr/>
          <p:nvPr/>
        </p:nvCxnSpPr>
        <p:spPr>
          <a:xfrm flipV="1">
            <a:off x="2317750" y="3557588"/>
            <a:ext cx="163513" cy="801687"/>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5DCCB0E7-13A3-4CCC-B1DD-80BDB9385E2E}"/>
              </a:ext>
            </a:extLst>
          </p:cNvPr>
          <p:cNvCxnSpPr/>
          <p:nvPr/>
        </p:nvCxnSpPr>
        <p:spPr>
          <a:xfrm flipV="1">
            <a:off x="3181350" y="3557588"/>
            <a:ext cx="163513" cy="801687"/>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AEDC8257-4DBC-4834-9B1D-302AF88F4A3A}"/>
              </a:ext>
            </a:extLst>
          </p:cNvPr>
          <p:cNvCxnSpPr/>
          <p:nvPr/>
        </p:nvCxnSpPr>
        <p:spPr>
          <a:xfrm flipV="1">
            <a:off x="3465513" y="4519613"/>
            <a:ext cx="163512" cy="80010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82734503-785D-4342-982F-054D4C623A36}"/>
              </a:ext>
            </a:extLst>
          </p:cNvPr>
          <p:cNvCxnSpPr/>
          <p:nvPr/>
        </p:nvCxnSpPr>
        <p:spPr>
          <a:xfrm flipV="1">
            <a:off x="5138738" y="4587875"/>
            <a:ext cx="165100" cy="80010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75331CF9-5FAB-43AE-93EC-033D774CC5D7}"/>
              </a:ext>
            </a:extLst>
          </p:cNvPr>
          <p:cNvSpPr/>
          <p:nvPr/>
        </p:nvSpPr>
        <p:spPr>
          <a:xfrm>
            <a:off x="3979878" y="3889702"/>
            <a:ext cx="862737" cy="923330"/>
          </a:xfrm>
          <a:prstGeom prst="rect">
            <a:avLst/>
          </a:prstGeom>
          <a:noFill/>
        </p:spPr>
        <p:txBody>
          <a:bodyPr wrap="none">
            <a:spAutoFit/>
          </a:bodyPr>
          <a:lstStyle/>
          <a:p>
            <a:pPr algn="ctr" eaLnBrk="1" fontAlgn="auto" hangingPunct="1">
              <a:spcBef>
                <a:spcPts val="0"/>
              </a:spcBef>
              <a:spcAft>
                <a:spcPts val="0"/>
              </a:spcAft>
              <a:defRPr/>
            </a:pPr>
            <a:r>
              <a:rPr lang="en-US" sz="5400" b="1" dirty="0">
                <a:ln w="10541" cmpd="sng">
                  <a:solidFill>
                    <a:schemeClr val="accent1">
                      <a:shade val="88000"/>
                      <a:satMod val="110000"/>
                    </a:schemeClr>
                  </a:solidFill>
                  <a:prstDash val="solid"/>
                </a:ln>
                <a:solidFill>
                  <a:srgbClr val="66FF33"/>
                </a:solidFill>
                <a:latin typeface="+mn-lt"/>
                <a:cs typeface="+mn-cs"/>
              </a:rPr>
              <a:t>v2</a:t>
            </a:r>
          </a:p>
        </p:txBody>
      </p:sp>
      <p:sp>
        <p:nvSpPr>
          <p:cNvPr id="14" name="Rectangle 13">
            <a:extLst>
              <a:ext uri="{FF2B5EF4-FFF2-40B4-BE49-F238E27FC236}">
                <a16:creationId xmlns:a16="http://schemas.microsoft.com/office/drawing/2014/main" id="{7DE4D8F6-EDA2-4D4D-9559-5AA4974888C9}"/>
              </a:ext>
            </a:extLst>
          </p:cNvPr>
          <p:cNvSpPr/>
          <p:nvPr/>
        </p:nvSpPr>
        <p:spPr>
          <a:xfrm>
            <a:off x="2482585" y="2827873"/>
            <a:ext cx="862737" cy="923330"/>
          </a:xfrm>
          <a:prstGeom prst="rect">
            <a:avLst/>
          </a:prstGeom>
          <a:noFill/>
        </p:spPr>
        <p:txBody>
          <a:bodyPr wrap="none">
            <a:spAutoFit/>
          </a:bodyPr>
          <a:lstStyle/>
          <a:p>
            <a:pPr algn="ctr" eaLnBrk="1" fontAlgn="auto" hangingPunct="1">
              <a:spcBef>
                <a:spcPts val="0"/>
              </a:spcBef>
              <a:spcAft>
                <a:spcPts val="0"/>
              </a:spcAft>
              <a:defRPr/>
            </a:pPr>
            <a:r>
              <a:rPr lang="en-US" sz="5400" b="1" dirty="0">
                <a:ln w="10541" cmpd="sng">
                  <a:solidFill>
                    <a:schemeClr val="accent1">
                      <a:shade val="88000"/>
                      <a:satMod val="110000"/>
                    </a:schemeClr>
                  </a:solidFill>
                  <a:prstDash val="solid"/>
                </a:ln>
                <a:solidFill>
                  <a:srgbClr val="66FF33"/>
                </a:solidFill>
                <a:latin typeface="+mn-lt"/>
                <a:cs typeface="+mn-cs"/>
              </a:rPr>
              <a:t>v1</a:t>
            </a:r>
          </a:p>
        </p:txBody>
      </p:sp>
      <p:sp>
        <p:nvSpPr>
          <p:cNvPr id="15" name="Rectangle 14">
            <a:extLst>
              <a:ext uri="{FF2B5EF4-FFF2-40B4-BE49-F238E27FC236}">
                <a16:creationId xmlns:a16="http://schemas.microsoft.com/office/drawing/2014/main" id="{1198260E-18C0-4818-9410-3F31BFA3B267}"/>
              </a:ext>
            </a:extLst>
          </p:cNvPr>
          <p:cNvSpPr/>
          <p:nvPr/>
        </p:nvSpPr>
        <p:spPr>
          <a:xfrm>
            <a:off x="1003113" y="2827873"/>
            <a:ext cx="511679" cy="923330"/>
          </a:xfrm>
          <a:prstGeom prst="rect">
            <a:avLst/>
          </a:prstGeom>
          <a:noFill/>
        </p:spPr>
        <p:txBody>
          <a:bodyPr wrap="none">
            <a:spAutoFit/>
          </a:bodyPr>
          <a:lstStyle/>
          <a:p>
            <a:pPr algn="ctr" eaLnBrk="1" fontAlgn="auto" hangingPunct="1">
              <a:spcBef>
                <a:spcPts val="0"/>
              </a:spcBef>
              <a:spcAft>
                <a:spcPts val="0"/>
              </a:spcAft>
              <a:defRPr/>
            </a:pPr>
            <a:r>
              <a:rPr lang="en-US" sz="5400" b="1" dirty="0">
                <a:ln w="10541" cmpd="sng">
                  <a:solidFill>
                    <a:schemeClr val="accent1">
                      <a:shade val="88000"/>
                      <a:satMod val="110000"/>
                    </a:schemeClr>
                  </a:solidFill>
                  <a:prstDash val="solid"/>
                </a:ln>
                <a:solidFill>
                  <a:srgbClr val="00B0F0"/>
                </a:solidFill>
                <a:latin typeface="+mn-lt"/>
                <a:cs typeface="+mn-cs"/>
              </a:rPr>
              <a:t>S</a:t>
            </a:r>
          </a:p>
        </p:txBody>
      </p:sp>
      <p:sp>
        <p:nvSpPr>
          <p:cNvPr id="16" name="Rectangle 15">
            <a:extLst>
              <a:ext uri="{FF2B5EF4-FFF2-40B4-BE49-F238E27FC236}">
                <a16:creationId xmlns:a16="http://schemas.microsoft.com/office/drawing/2014/main" id="{64CB001A-4BE3-4876-9005-FB3F98CA995A}"/>
              </a:ext>
            </a:extLst>
          </p:cNvPr>
          <p:cNvSpPr/>
          <p:nvPr/>
        </p:nvSpPr>
        <p:spPr>
          <a:xfrm>
            <a:off x="6384029" y="4092937"/>
            <a:ext cx="396263" cy="923330"/>
          </a:xfrm>
          <a:prstGeom prst="rect">
            <a:avLst/>
          </a:prstGeom>
          <a:noFill/>
        </p:spPr>
        <p:txBody>
          <a:bodyPr wrap="none">
            <a:spAutoFit/>
          </a:bodyPr>
          <a:lstStyle/>
          <a:p>
            <a:pPr algn="ctr" eaLnBrk="1" fontAlgn="auto" hangingPunct="1">
              <a:spcBef>
                <a:spcPts val="0"/>
              </a:spcBef>
              <a:spcAft>
                <a:spcPts val="0"/>
              </a:spcAft>
              <a:defRPr/>
            </a:pPr>
            <a:r>
              <a:rPr lang="en-US" sz="5400" b="1" dirty="0">
                <a:ln w="10541" cmpd="sng">
                  <a:solidFill>
                    <a:schemeClr val="accent1">
                      <a:shade val="88000"/>
                      <a:satMod val="110000"/>
                    </a:schemeClr>
                  </a:solidFill>
                  <a:prstDash val="solid"/>
                </a:ln>
                <a:solidFill>
                  <a:srgbClr val="FF0000"/>
                </a:solidFill>
                <a:latin typeface="Algerian" pitchFamily="82" charset="0"/>
                <a:cs typeface="+mn-cs"/>
              </a:rPr>
              <a:t>I</a:t>
            </a:r>
          </a:p>
        </p:txBody>
      </p:sp>
      <p:sp>
        <p:nvSpPr>
          <p:cNvPr id="2" name="Rounded Rectangular Callout 1">
            <a:extLst>
              <a:ext uri="{FF2B5EF4-FFF2-40B4-BE49-F238E27FC236}">
                <a16:creationId xmlns:a16="http://schemas.microsoft.com/office/drawing/2014/main" id="{0BAF3C3E-0F93-49EA-8E7A-6EBCF73AFBA5}"/>
              </a:ext>
            </a:extLst>
          </p:cNvPr>
          <p:cNvSpPr/>
          <p:nvPr/>
        </p:nvSpPr>
        <p:spPr>
          <a:xfrm>
            <a:off x="228600" y="5661025"/>
            <a:ext cx="6692900" cy="1081088"/>
          </a:xfrm>
          <a:prstGeom prst="wedgeRoundRectCallout">
            <a:avLst>
              <a:gd name="adj1" fmla="val -36230"/>
              <a:gd name="adj2" fmla="val -193209"/>
              <a:gd name="adj3" fmla="val 16667"/>
            </a:avLst>
          </a:prstGeom>
        </p:spPr>
        <p:style>
          <a:lnRef idx="3">
            <a:schemeClr val="lt1"/>
          </a:lnRef>
          <a:fillRef idx="1">
            <a:schemeClr val="accent5"/>
          </a:fillRef>
          <a:effectRef idx="1">
            <a:schemeClr val="accent5"/>
          </a:effectRef>
          <a:fontRef idx="minor">
            <a:schemeClr val="lt1"/>
          </a:fontRef>
        </p:style>
        <p:txBody>
          <a:bodyPr anchor="ctr"/>
          <a:lstStyle/>
          <a:p>
            <a:pPr algn="ctr" eaLnBrk="1" fontAlgn="auto" hangingPunct="1">
              <a:spcBef>
                <a:spcPts val="0"/>
              </a:spcBef>
              <a:spcAft>
                <a:spcPts val="0"/>
              </a:spcAft>
              <a:defRPr/>
            </a:pPr>
            <a:r>
              <a:rPr lang="en-ZA" sz="2400" dirty="0"/>
              <a:t>ONTHOU: die Subject/</a:t>
            </a:r>
            <a:r>
              <a:rPr lang="en-ZA" sz="2400" dirty="0" err="1"/>
              <a:t>Onderwerp</a:t>
            </a:r>
            <a:r>
              <a:rPr lang="en-ZA" sz="2400" dirty="0"/>
              <a:t> </a:t>
            </a:r>
            <a:r>
              <a:rPr lang="en-ZA" sz="2400" dirty="0" err="1"/>
              <a:t>bevat</a:t>
            </a:r>
            <a:r>
              <a:rPr lang="en-ZA" sz="2400" dirty="0"/>
              <a:t> </a:t>
            </a:r>
            <a:r>
              <a:rPr lang="en-ZA" sz="2400" dirty="0" err="1">
                <a:latin typeface="Arial"/>
                <a:cs typeface="Arial"/>
              </a:rPr>
              <a:t>óf</a:t>
            </a:r>
            <a:r>
              <a:rPr lang="en-ZA" sz="2400" dirty="0">
                <a:latin typeface="Arial"/>
                <a:cs typeface="Arial"/>
              </a:rPr>
              <a:t> ‘n </a:t>
            </a:r>
            <a:r>
              <a:rPr lang="en-ZA" sz="2400" dirty="0" err="1">
                <a:latin typeface="Arial"/>
                <a:cs typeface="Arial"/>
              </a:rPr>
              <a:t>lidwoord</a:t>
            </a:r>
            <a:r>
              <a:rPr lang="en-ZA" sz="2400" dirty="0">
                <a:latin typeface="Arial"/>
                <a:cs typeface="Arial"/>
              </a:rPr>
              <a:t> </a:t>
            </a:r>
            <a:r>
              <a:rPr lang="en-ZA" sz="2400" dirty="0" err="1">
                <a:latin typeface="Arial"/>
                <a:cs typeface="Arial"/>
              </a:rPr>
              <a:t>óf</a:t>
            </a:r>
            <a:r>
              <a:rPr lang="en-ZA" sz="2400" dirty="0">
                <a:latin typeface="Arial"/>
                <a:cs typeface="Arial"/>
              </a:rPr>
              <a:t> ‘n </a:t>
            </a:r>
            <a:r>
              <a:rPr lang="en-ZA" sz="2400" dirty="0" err="1">
                <a:latin typeface="Arial"/>
                <a:cs typeface="Arial"/>
              </a:rPr>
              <a:t>selfstandige</a:t>
            </a:r>
            <a:r>
              <a:rPr lang="en-ZA" sz="2400" dirty="0">
                <a:latin typeface="Arial"/>
                <a:cs typeface="Arial"/>
              </a:rPr>
              <a:t> </a:t>
            </a:r>
            <a:r>
              <a:rPr lang="en-ZA" sz="2400" dirty="0" err="1">
                <a:latin typeface="Arial"/>
                <a:cs typeface="Arial"/>
              </a:rPr>
              <a:t>naamwoord</a:t>
            </a:r>
            <a:r>
              <a:rPr lang="en-ZA" sz="2400" dirty="0">
                <a:latin typeface="Arial"/>
                <a:cs typeface="Arial"/>
              </a:rPr>
              <a:t> </a:t>
            </a:r>
            <a:r>
              <a:rPr lang="en-ZA" sz="2400" dirty="0" err="1">
                <a:latin typeface="Arial"/>
                <a:cs typeface="Arial"/>
              </a:rPr>
              <a:t>óf</a:t>
            </a:r>
            <a:r>
              <a:rPr lang="en-ZA" sz="2400" dirty="0">
                <a:latin typeface="Arial"/>
                <a:cs typeface="Arial"/>
              </a:rPr>
              <a:t> ‘n </a:t>
            </a:r>
            <a:r>
              <a:rPr lang="en-ZA" sz="2400" dirty="0" err="1">
                <a:latin typeface="Arial"/>
                <a:cs typeface="Arial"/>
              </a:rPr>
              <a:t>voornaamwoord</a:t>
            </a:r>
            <a:r>
              <a:rPr lang="en-ZA" dirty="0">
                <a:latin typeface="Arial"/>
                <a:cs typeface="Arial"/>
              </a:rPr>
              <a:t>.</a:t>
            </a:r>
            <a:endParaRPr lang="en-ZA" dirty="0"/>
          </a:p>
        </p:txBody>
      </p:sp>
      <p:cxnSp>
        <p:nvCxnSpPr>
          <p:cNvPr id="17" name="Straight Connector 16">
            <a:extLst>
              <a:ext uri="{FF2B5EF4-FFF2-40B4-BE49-F238E27FC236}">
                <a16:creationId xmlns:a16="http://schemas.microsoft.com/office/drawing/2014/main" id="{E6B6749C-FB12-4583-9DBA-347DE30BB91B}"/>
              </a:ext>
            </a:extLst>
          </p:cNvPr>
          <p:cNvCxnSpPr/>
          <p:nvPr/>
        </p:nvCxnSpPr>
        <p:spPr>
          <a:xfrm>
            <a:off x="5287963" y="5192713"/>
            <a:ext cx="1293812" cy="0"/>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sp>
        <p:nvSpPr>
          <p:cNvPr id="19" name="Rounded Rectangular Callout 18">
            <a:extLst>
              <a:ext uri="{FF2B5EF4-FFF2-40B4-BE49-F238E27FC236}">
                <a16:creationId xmlns:a16="http://schemas.microsoft.com/office/drawing/2014/main" id="{31594CBB-B9F4-4AA0-8870-6C6991C354C3}"/>
              </a:ext>
            </a:extLst>
          </p:cNvPr>
          <p:cNvSpPr/>
          <p:nvPr/>
        </p:nvSpPr>
        <p:spPr>
          <a:xfrm>
            <a:off x="4411663" y="2120900"/>
            <a:ext cx="4552950" cy="947738"/>
          </a:xfrm>
          <a:prstGeom prst="wedgeRoundRectCallout">
            <a:avLst>
              <a:gd name="adj1" fmla="val -14750"/>
              <a:gd name="adj2" fmla="val 227632"/>
              <a:gd name="adj3" fmla="val 16667"/>
            </a:avLst>
          </a:prstGeom>
          <a:solidFill>
            <a:srgbClr val="FF0000"/>
          </a:solidFill>
        </p:spPr>
        <p:style>
          <a:lnRef idx="3">
            <a:schemeClr val="lt1"/>
          </a:lnRef>
          <a:fillRef idx="1">
            <a:schemeClr val="accent2"/>
          </a:fillRef>
          <a:effectRef idx="1">
            <a:schemeClr val="accent2"/>
          </a:effectRef>
          <a:fontRef idx="minor">
            <a:schemeClr val="lt1"/>
          </a:fontRef>
        </p:style>
        <p:txBody>
          <a:bodyPr anchor="ctr"/>
          <a:lstStyle/>
          <a:p>
            <a:pPr algn="ctr" eaLnBrk="1" fontAlgn="auto" hangingPunct="1">
              <a:spcBef>
                <a:spcPts val="0"/>
              </a:spcBef>
              <a:spcAft>
                <a:spcPts val="0"/>
              </a:spcAft>
              <a:defRPr/>
            </a:pPr>
            <a:r>
              <a:rPr lang="en-ZA" sz="2400" dirty="0"/>
              <a:t>ONTHOU: die </a:t>
            </a:r>
            <a:r>
              <a:rPr lang="en-ZA" sz="2400" dirty="0" err="1"/>
              <a:t>Infinitief</a:t>
            </a:r>
            <a:r>
              <a:rPr lang="en-ZA" sz="2400" dirty="0"/>
              <a:t> </a:t>
            </a:r>
            <a:r>
              <a:rPr lang="en-ZA" sz="2400" dirty="0" err="1"/>
              <a:t>moet</a:t>
            </a:r>
            <a:endParaRPr lang="en-ZA" sz="2400" dirty="0"/>
          </a:p>
          <a:p>
            <a:pPr algn="ctr" eaLnBrk="1" fontAlgn="auto" hangingPunct="1">
              <a:spcBef>
                <a:spcPts val="0"/>
              </a:spcBef>
              <a:spcAft>
                <a:spcPts val="0"/>
              </a:spcAft>
              <a:defRPr/>
            </a:pPr>
            <a:r>
              <a:rPr lang="en-ZA" sz="2400" dirty="0"/>
              <a:t> OM en/of TE </a:t>
            </a:r>
            <a:r>
              <a:rPr lang="en-ZA" sz="2400" dirty="0" err="1"/>
              <a:t>bevat</a:t>
            </a:r>
            <a:r>
              <a:rPr lang="en-ZA" sz="2400" dirty="0"/>
              <a:t>.</a:t>
            </a:r>
          </a:p>
        </p:txBody>
      </p:sp>
    </p:spTree>
  </p:cSld>
  <p:clrMapOvr>
    <a:masterClrMapping/>
  </p:clrMapOvr>
  <p:transition spd="slow">
    <p:push dir="u"/>
    <p:sndAc>
      <p:stSnd>
        <p:snd r:embed="rId2" name="chimes.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circle(in)">
                                      <p:cBhvr>
                                        <p:cTn id="7" dur="2000"/>
                                        <p:tgtEl>
                                          <p:spTgt spid="1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circle(in)">
                                      <p:cBhvr>
                                        <p:cTn id="12" dur="2000"/>
                                        <p:tgtEl>
                                          <p:spTgt spid="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6" presetClass="entr" presetSubtype="16" fill="hold" nodeType="click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circle(in)">
                                      <p:cBhvr>
                                        <p:cTn id="17" dur="2000"/>
                                        <p:tgtEl>
                                          <p:spTgt spid="16"/>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6" presetClass="entr" presetSubtype="16" fill="hold" nodeType="click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circle(in)">
                                      <p:cBhvr>
                                        <p:cTn id="22" dur="2000"/>
                                        <p:tgtEl>
                                          <p:spTgt spid="17"/>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19"/>
                                        </p:tgtEl>
                                        <p:attrNameLst>
                                          <p:attrName>style.visibility</p:attrName>
                                        </p:attrNameLst>
                                      </p:cBhvr>
                                      <p:to>
                                        <p:strVal val="visible"/>
                                      </p:to>
                                    </p:set>
                                    <p:animEffect transition="in" filter="circle(in)">
                                      <p:cBhvr>
                                        <p:cTn id="27" dur="2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9"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746" name="Picture 4">
            <a:extLst>
              <a:ext uri="{FF2B5EF4-FFF2-40B4-BE49-F238E27FC236}">
                <a16:creationId xmlns:a16="http://schemas.microsoft.com/office/drawing/2014/main" id="{C102C874-8718-4AE1-A45E-3A1134B8F85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21500" y="0"/>
            <a:ext cx="2222500" cy="2120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747" name="Picture 3">
            <a:extLst>
              <a:ext uri="{FF2B5EF4-FFF2-40B4-BE49-F238E27FC236}">
                <a16:creationId xmlns:a16="http://schemas.microsoft.com/office/drawing/2014/main" id="{E0BEC53F-ABB4-43CE-A144-350F3258B2A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89725" y="4286250"/>
            <a:ext cx="2454275" cy="2571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 name="Content Placeholder 2">
            <a:extLst>
              <a:ext uri="{FF2B5EF4-FFF2-40B4-BE49-F238E27FC236}">
                <a16:creationId xmlns:a16="http://schemas.microsoft.com/office/drawing/2014/main" id="{DFB11CB3-077D-4EAB-B828-4408F8548356}"/>
              </a:ext>
            </a:extLst>
          </p:cNvPr>
          <p:cNvSpPr txBox="1">
            <a:spLocks/>
          </p:cNvSpPr>
          <p:nvPr/>
        </p:nvSpPr>
        <p:spPr>
          <a:xfrm>
            <a:off x="359129" y="2381188"/>
            <a:ext cx="8032750" cy="4097831"/>
          </a:xfrm>
          <a:prstGeom prst="rect">
            <a:avLst/>
          </a:prstGeom>
        </p:spPr>
        <p:style>
          <a:lnRef idx="0">
            <a:schemeClr val="accent3"/>
          </a:lnRef>
          <a:fillRef idx="3">
            <a:schemeClr val="accent3"/>
          </a:fillRef>
          <a:effectRef idx="3">
            <a:schemeClr val="accent3"/>
          </a:effectRef>
          <a:fontRef idx="minor">
            <a:schemeClr val="lt1"/>
          </a:fontRef>
        </p:style>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fontAlgn="auto">
              <a:spcAft>
                <a:spcPts val="0"/>
              </a:spcAft>
              <a:buFont typeface="Arial" pitchFamily="34" charset="0"/>
              <a:buNone/>
              <a:defRPr/>
            </a:pPr>
            <a:r>
              <a:rPr lang="en-ZA" dirty="0" err="1"/>
              <a:t>Watter</a:t>
            </a:r>
            <a:r>
              <a:rPr lang="en-ZA" dirty="0"/>
              <a:t> </a:t>
            </a:r>
            <a:r>
              <a:rPr lang="en-ZA" dirty="0" err="1"/>
              <a:t>vrae</a:t>
            </a:r>
            <a:r>
              <a:rPr lang="en-ZA" dirty="0"/>
              <a:t> </a:t>
            </a:r>
            <a:r>
              <a:rPr lang="en-ZA" dirty="0" err="1"/>
              <a:t>vra</a:t>
            </a:r>
            <a:r>
              <a:rPr lang="en-ZA" dirty="0"/>
              <a:t> </a:t>
            </a:r>
            <a:r>
              <a:rPr lang="en-ZA" dirty="0" err="1"/>
              <a:t>jy</a:t>
            </a:r>
            <a:r>
              <a:rPr lang="en-ZA" dirty="0"/>
              <a:t> </a:t>
            </a:r>
            <a:r>
              <a:rPr lang="en-ZA" dirty="0" err="1"/>
              <a:t>vir</a:t>
            </a:r>
            <a:r>
              <a:rPr lang="en-ZA" dirty="0"/>
              <a:t> </a:t>
            </a:r>
            <a:r>
              <a:rPr lang="en-ZA" dirty="0" err="1"/>
              <a:t>jouself</a:t>
            </a:r>
            <a:r>
              <a:rPr lang="en-ZA" dirty="0"/>
              <a:t> </a:t>
            </a:r>
            <a:r>
              <a:rPr lang="en-ZA" dirty="0" err="1"/>
              <a:t>om</a:t>
            </a:r>
            <a:r>
              <a:rPr lang="en-ZA" dirty="0"/>
              <a:t> die </a:t>
            </a:r>
            <a:r>
              <a:rPr lang="en-ZA" dirty="0" err="1"/>
              <a:t>ander</a:t>
            </a:r>
            <a:r>
              <a:rPr lang="en-ZA" dirty="0"/>
              <a:t> </a:t>
            </a:r>
            <a:r>
              <a:rPr lang="en-ZA" dirty="0" err="1"/>
              <a:t>gedeeltes</a:t>
            </a:r>
            <a:r>
              <a:rPr lang="en-ZA" dirty="0"/>
              <a:t> van STOMPI </a:t>
            </a:r>
            <a:r>
              <a:rPr lang="en-ZA" dirty="0" err="1"/>
              <a:t>te</a:t>
            </a:r>
            <a:r>
              <a:rPr lang="en-ZA" dirty="0"/>
              <a:t> </a:t>
            </a:r>
            <a:r>
              <a:rPr lang="en-ZA" dirty="0" err="1"/>
              <a:t>identifiseer</a:t>
            </a:r>
            <a:r>
              <a:rPr lang="en-ZA" dirty="0"/>
              <a:t>?</a:t>
            </a:r>
          </a:p>
          <a:p>
            <a:pPr marL="0" indent="0" fontAlgn="auto">
              <a:spcAft>
                <a:spcPts val="0"/>
              </a:spcAft>
              <a:buFont typeface="Arial" pitchFamily="34" charset="0"/>
              <a:buNone/>
              <a:defRPr/>
            </a:pPr>
            <a:endParaRPr lang="en-ZA" dirty="0"/>
          </a:p>
          <a:p>
            <a:pPr fontAlgn="auto">
              <a:spcAft>
                <a:spcPts val="0"/>
              </a:spcAft>
              <a:buFont typeface="Wingdings" pitchFamily="2" charset="2"/>
              <a:buChar char="ü"/>
              <a:defRPr/>
            </a:pPr>
            <a:r>
              <a:rPr lang="en-ZA" dirty="0"/>
              <a:t> </a:t>
            </a:r>
            <a:r>
              <a:rPr lang="en-ZA" b="1" dirty="0" err="1">
                <a:solidFill>
                  <a:srgbClr val="FF0000"/>
                </a:solidFill>
              </a:rPr>
              <a:t>Wanneer</a:t>
            </a:r>
            <a:r>
              <a:rPr lang="en-ZA" dirty="0">
                <a:solidFill>
                  <a:srgbClr val="FF0000"/>
                </a:solidFill>
              </a:rPr>
              <a:t> </a:t>
            </a:r>
            <a:r>
              <a:rPr lang="en-ZA" dirty="0"/>
              <a:t>VERB die SUBJECT?  </a:t>
            </a:r>
            <a:r>
              <a:rPr lang="en-ZA" dirty="0">
                <a:sym typeface="Wingdings" pitchFamily="2" charset="2"/>
              </a:rPr>
              <a:t> </a:t>
            </a:r>
            <a:r>
              <a:rPr lang="en-ZA" b="1" dirty="0">
                <a:sym typeface="Wingdings" pitchFamily="2" charset="2"/>
              </a:rPr>
              <a:t>TIME</a:t>
            </a:r>
            <a:endParaRPr lang="en-ZA" dirty="0">
              <a:sym typeface="Wingdings" pitchFamily="2" charset="2"/>
            </a:endParaRPr>
          </a:p>
          <a:p>
            <a:pPr fontAlgn="auto">
              <a:spcAft>
                <a:spcPts val="0"/>
              </a:spcAft>
              <a:buFont typeface="Wingdings" pitchFamily="2" charset="2"/>
              <a:buChar char="ü"/>
              <a:defRPr/>
            </a:pPr>
            <a:r>
              <a:rPr lang="en-ZA" b="1" dirty="0">
                <a:sym typeface="Wingdings" pitchFamily="2" charset="2"/>
              </a:rPr>
              <a:t> </a:t>
            </a:r>
            <a:r>
              <a:rPr lang="en-ZA" b="1" dirty="0" err="1">
                <a:solidFill>
                  <a:srgbClr val="FF0000"/>
                </a:solidFill>
                <a:sym typeface="Wingdings" pitchFamily="2" charset="2"/>
              </a:rPr>
              <a:t>Wat</a:t>
            </a:r>
            <a:r>
              <a:rPr lang="en-ZA" dirty="0">
                <a:solidFill>
                  <a:srgbClr val="FF0000"/>
                </a:solidFill>
                <a:sym typeface="Wingdings" pitchFamily="2" charset="2"/>
              </a:rPr>
              <a:t> </a:t>
            </a:r>
            <a:r>
              <a:rPr lang="en-ZA" dirty="0">
                <a:sym typeface="Wingdings" pitchFamily="2" charset="2"/>
              </a:rPr>
              <a:t>VERB die SUBJECT VERB?  </a:t>
            </a:r>
            <a:r>
              <a:rPr lang="en-ZA" b="1" dirty="0">
                <a:sym typeface="Wingdings" pitchFamily="2" charset="2"/>
              </a:rPr>
              <a:t>OBJECT</a:t>
            </a:r>
          </a:p>
          <a:p>
            <a:pPr fontAlgn="auto">
              <a:spcAft>
                <a:spcPts val="0"/>
              </a:spcAft>
              <a:buFont typeface="Wingdings" pitchFamily="2" charset="2"/>
              <a:buChar char="ü"/>
              <a:defRPr/>
            </a:pPr>
            <a:r>
              <a:rPr lang="en-ZA" b="1" dirty="0">
                <a:sym typeface="Wingdings" pitchFamily="2" charset="2"/>
              </a:rPr>
              <a:t> </a:t>
            </a:r>
            <a:r>
              <a:rPr lang="en-ZA" b="1" dirty="0">
                <a:solidFill>
                  <a:srgbClr val="FF0000"/>
                </a:solidFill>
                <a:sym typeface="Wingdings" pitchFamily="2" charset="2"/>
              </a:rPr>
              <a:t>Hoe</a:t>
            </a:r>
            <a:r>
              <a:rPr lang="en-ZA" b="1" dirty="0">
                <a:sym typeface="Wingdings" pitchFamily="2" charset="2"/>
              </a:rPr>
              <a:t> </a:t>
            </a:r>
            <a:r>
              <a:rPr lang="en-ZA" dirty="0">
                <a:sym typeface="Wingdings" pitchFamily="2" charset="2"/>
              </a:rPr>
              <a:t>VERB die SUBJECT VERB?   </a:t>
            </a:r>
            <a:r>
              <a:rPr lang="en-ZA" b="1" dirty="0">
                <a:sym typeface="Wingdings" pitchFamily="2" charset="2"/>
              </a:rPr>
              <a:t>MANNER</a:t>
            </a:r>
          </a:p>
          <a:p>
            <a:pPr fontAlgn="auto">
              <a:spcAft>
                <a:spcPts val="0"/>
              </a:spcAft>
              <a:buFont typeface="Wingdings" pitchFamily="2" charset="2"/>
              <a:buChar char="ü"/>
              <a:defRPr/>
            </a:pPr>
            <a:r>
              <a:rPr lang="en-ZA" b="1" dirty="0">
                <a:sym typeface="Wingdings" pitchFamily="2" charset="2"/>
              </a:rPr>
              <a:t> </a:t>
            </a:r>
            <a:r>
              <a:rPr lang="en-ZA" b="1" dirty="0" err="1">
                <a:solidFill>
                  <a:srgbClr val="FF0000"/>
                </a:solidFill>
                <a:sym typeface="Wingdings" pitchFamily="2" charset="2"/>
              </a:rPr>
              <a:t>Waar</a:t>
            </a:r>
            <a:r>
              <a:rPr lang="en-ZA" b="1" dirty="0">
                <a:solidFill>
                  <a:srgbClr val="FF0000"/>
                </a:solidFill>
                <a:sym typeface="Wingdings" pitchFamily="2" charset="2"/>
              </a:rPr>
              <a:t> </a:t>
            </a:r>
            <a:r>
              <a:rPr lang="en-ZA" dirty="0">
                <a:sym typeface="Wingdings" pitchFamily="2" charset="2"/>
              </a:rPr>
              <a:t>VERB die SUBJECT VERB?  </a:t>
            </a:r>
            <a:r>
              <a:rPr lang="en-ZA" b="1" dirty="0">
                <a:sym typeface="Wingdings" pitchFamily="2" charset="2"/>
              </a:rPr>
              <a:t>PLACE</a:t>
            </a:r>
            <a:endParaRPr lang="en-ZA" b="1" dirty="0"/>
          </a:p>
          <a:p>
            <a:pPr marL="0" indent="0" fontAlgn="auto">
              <a:spcAft>
                <a:spcPts val="0"/>
              </a:spcAft>
              <a:buFont typeface="Arial" pitchFamily="34" charset="0"/>
              <a:buNone/>
              <a:defRPr/>
            </a:pPr>
            <a:endParaRPr lang="en-ZA" dirty="0"/>
          </a:p>
        </p:txBody>
      </p:sp>
      <p:sp>
        <p:nvSpPr>
          <p:cNvPr id="32" name="Rectangle 31">
            <a:extLst>
              <a:ext uri="{FF2B5EF4-FFF2-40B4-BE49-F238E27FC236}">
                <a16:creationId xmlns:a16="http://schemas.microsoft.com/office/drawing/2014/main" id="{AF65458D-025C-4065-9AD2-61F261728034}"/>
              </a:ext>
            </a:extLst>
          </p:cNvPr>
          <p:cNvSpPr/>
          <p:nvPr/>
        </p:nvSpPr>
        <p:spPr>
          <a:xfrm>
            <a:off x="381000" y="42863"/>
            <a:ext cx="8353425" cy="2122487"/>
          </a:xfrm>
          <a:prstGeom prst="rect">
            <a:avLst/>
          </a:prstGeom>
          <a:ln/>
        </p:spPr>
        <p:style>
          <a:lnRef idx="2">
            <a:schemeClr val="dk1"/>
          </a:lnRef>
          <a:fillRef idx="1">
            <a:schemeClr val="lt1"/>
          </a:fillRef>
          <a:effectRef idx="0">
            <a:schemeClr val="dk1"/>
          </a:effectRef>
          <a:fontRef idx="minor">
            <a:schemeClr val="dk1"/>
          </a:fontRef>
        </p:style>
        <p:txBody>
          <a:bodyPr anchor="ctr">
            <a:spAutoFit/>
          </a:bodyPr>
          <a:lstStyle/>
          <a:p>
            <a:pPr algn="ctr" eaLnBrk="1" fontAlgn="auto" hangingPunct="1">
              <a:lnSpc>
                <a:spcPct val="150000"/>
              </a:lnSpc>
              <a:spcBef>
                <a:spcPts val="0"/>
              </a:spcBef>
              <a:spcAft>
                <a:spcPts val="0"/>
              </a:spcAft>
              <a:defRPr/>
            </a:pPr>
            <a:r>
              <a:rPr lang="en-ZA" sz="4400" dirty="0"/>
              <a:t>Die </a:t>
            </a:r>
            <a:r>
              <a:rPr lang="en-ZA" sz="4400" dirty="0" err="1"/>
              <a:t>seun</a:t>
            </a:r>
            <a:r>
              <a:rPr lang="en-ZA" sz="4400" dirty="0"/>
              <a:t> het </a:t>
            </a:r>
            <a:r>
              <a:rPr lang="en-ZA" sz="4400" dirty="0" err="1"/>
              <a:t>gister</a:t>
            </a:r>
            <a:r>
              <a:rPr lang="en-ZA" sz="4400" dirty="0"/>
              <a:t> </a:t>
            </a:r>
            <a:r>
              <a:rPr lang="en-ZA" sz="4400" dirty="0" err="1"/>
              <a:t>sy</a:t>
            </a:r>
            <a:r>
              <a:rPr lang="en-ZA" sz="4400" dirty="0"/>
              <a:t> </a:t>
            </a:r>
            <a:r>
              <a:rPr lang="en-ZA" sz="4400" dirty="0" err="1"/>
              <a:t>rugbybal</a:t>
            </a:r>
            <a:r>
              <a:rPr lang="en-ZA" sz="4400" dirty="0"/>
              <a:t> hard </a:t>
            </a:r>
            <a:r>
              <a:rPr lang="en-ZA" sz="4400" dirty="0" err="1"/>
              <a:t>oor</a:t>
            </a:r>
            <a:r>
              <a:rPr lang="en-ZA" sz="4400" dirty="0"/>
              <a:t> die pale </a:t>
            </a:r>
            <a:r>
              <a:rPr lang="en-ZA" sz="4400" dirty="0" err="1"/>
              <a:t>geskop</a:t>
            </a:r>
            <a:r>
              <a:rPr lang="en-ZA" sz="4400" dirty="0"/>
              <a:t> </a:t>
            </a:r>
            <a:r>
              <a:rPr lang="en-ZA" sz="4400" dirty="0" err="1"/>
              <a:t>om</a:t>
            </a:r>
            <a:r>
              <a:rPr lang="en-ZA" sz="4400" dirty="0"/>
              <a:t> </a:t>
            </a:r>
            <a:r>
              <a:rPr lang="en-ZA" sz="4400" dirty="0" err="1"/>
              <a:t>te</a:t>
            </a:r>
            <a:r>
              <a:rPr lang="en-ZA" sz="4400" dirty="0"/>
              <a:t> </a:t>
            </a:r>
            <a:r>
              <a:rPr lang="en-ZA" sz="4400" dirty="0" err="1"/>
              <a:t>oefen</a:t>
            </a:r>
            <a:r>
              <a:rPr lang="en-ZA" sz="4400" dirty="0"/>
              <a:t>.</a:t>
            </a:r>
          </a:p>
        </p:txBody>
      </p:sp>
      <p:cxnSp>
        <p:nvCxnSpPr>
          <p:cNvPr id="33" name="Straight Connector 32">
            <a:extLst>
              <a:ext uri="{FF2B5EF4-FFF2-40B4-BE49-F238E27FC236}">
                <a16:creationId xmlns:a16="http://schemas.microsoft.com/office/drawing/2014/main" id="{F05942DB-02AD-4FC5-8FC1-549633E7D41B}"/>
              </a:ext>
            </a:extLst>
          </p:cNvPr>
          <p:cNvCxnSpPr/>
          <p:nvPr/>
        </p:nvCxnSpPr>
        <p:spPr>
          <a:xfrm>
            <a:off x="2571750" y="938213"/>
            <a:ext cx="865188" cy="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B1703196-7B10-445B-B74B-2B0FCEB41C00}"/>
              </a:ext>
            </a:extLst>
          </p:cNvPr>
          <p:cNvCxnSpPr/>
          <p:nvPr/>
        </p:nvCxnSpPr>
        <p:spPr>
          <a:xfrm>
            <a:off x="3719513" y="1908175"/>
            <a:ext cx="1589087" cy="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10932314-5212-418A-B062-512EFA28956F}"/>
              </a:ext>
            </a:extLst>
          </p:cNvPr>
          <p:cNvCxnSpPr/>
          <p:nvPr/>
        </p:nvCxnSpPr>
        <p:spPr>
          <a:xfrm flipV="1">
            <a:off x="2408238" y="325438"/>
            <a:ext cx="163512" cy="80010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2DA4F1EA-5F3F-41EA-99B7-C08CBF2FBCCE}"/>
              </a:ext>
            </a:extLst>
          </p:cNvPr>
          <p:cNvCxnSpPr/>
          <p:nvPr/>
        </p:nvCxnSpPr>
        <p:spPr>
          <a:xfrm flipV="1">
            <a:off x="3354388" y="387350"/>
            <a:ext cx="163512" cy="80010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E0D6DF83-86AE-45AD-A0B3-A1C8C88654BF}"/>
              </a:ext>
            </a:extLst>
          </p:cNvPr>
          <p:cNvCxnSpPr/>
          <p:nvPr/>
        </p:nvCxnSpPr>
        <p:spPr>
          <a:xfrm flipV="1">
            <a:off x="3556000" y="1249363"/>
            <a:ext cx="163513" cy="80010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BB19F583-1B84-47B2-B744-4CEFCA6BA3C2}"/>
              </a:ext>
            </a:extLst>
          </p:cNvPr>
          <p:cNvCxnSpPr/>
          <p:nvPr/>
        </p:nvCxnSpPr>
        <p:spPr>
          <a:xfrm flipV="1">
            <a:off x="5249863" y="1309688"/>
            <a:ext cx="165100" cy="801687"/>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39" name="Rectangle 38">
            <a:extLst>
              <a:ext uri="{FF2B5EF4-FFF2-40B4-BE49-F238E27FC236}">
                <a16:creationId xmlns:a16="http://schemas.microsoft.com/office/drawing/2014/main" id="{512A3A5F-D4A4-482E-AFC1-D638C42497F8}"/>
              </a:ext>
            </a:extLst>
          </p:cNvPr>
          <p:cNvSpPr/>
          <p:nvPr/>
        </p:nvSpPr>
        <p:spPr>
          <a:xfrm>
            <a:off x="4152787" y="787291"/>
            <a:ext cx="862737" cy="923330"/>
          </a:xfrm>
          <a:prstGeom prst="rect">
            <a:avLst/>
          </a:prstGeom>
          <a:noFill/>
        </p:spPr>
        <p:txBody>
          <a:bodyPr wrap="none">
            <a:spAutoFit/>
          </a:bodyPr>
          <a:lstStyle/>
          <a:p>
            <a:pPr algn="ctr" eaLnBrk="1" fontAlgn="auto" hangingPunct="1">
              <a:spcBef>
                <a:spcPts val="0"/>
              </a:spcBef>
              <a:spcAft>
                <a:spcPts val="0"/>
              </a:spcAft>
              <a:defRPr/>
            </a:pPr>
            <a:r>
              <a:rPr lang="en-US" sz="5400" b="1" dirty="0">
                <a:ln w="10541" cmpd="sng">
                  <a:solidFill>
                    <a:schemeClr val="accent1">
                      <a:shade val="88000"/>
                      <a:satMod val="110000"/>
                    </a:schemeClr>
                  </a:solidFill>
                  <a:prstDash val="solid"/>
                </a:ln>
                <a:solidFill>
                  <a:srgbClr val="66FF33"/>
                </a:solidFill>
                <a:latin typeface="+mn-lt"/>
                <a:cs typeface="+mn-cs"/>
              </a:rPr>
              <a:t>v2</a:t>
            </a:r>
          </a:p>
        </p:txBody>
      </p:sp>
      <p:sp>
        <p:nvSpPr>
          <p:cNvPr id="40" name="Rectangle 39">
            <a:extLst>
              <a:ext uri="{FF2B5EF4-FFF2-40B4-BE49-F238E27FC236}">
                <a16:creationId xmlns:a16="http://schemas.microsoft.com/office/drawing/2014/main" id="{9654E20B-616E-41F6-9B93-C8180AC708ED}"/>
              </a:ext>
            </a:extLst>
          </p:cNvPr>
          <p:cNvSpPr/>
          <p:nvPr/>
        </p:nvSpPr>
        <p:spPr>
          <a:xfrm>
            <a:off x="2655494" y="-203818"/>
            <a:ext cx="862737" cy="923330"/>
          </a:xfrm>
          <a:prstGeom prst="rect">
            <a:avLst/>
          </a:prstGeom>
          <a:noFill/>
        </p:spPr>
        <p:txBody>
          <a:bodyPr wrap="none">
            <a:spAutoFit/>
          </a:bodyPr>
          <a:lstStyle/>
          <a:p>
            <a:pPr algn="ctr" eaLnBrk="1" fontAlgn="auto" hangingPunct="1">
              <a:spcBef>
                <a:spcPts val="0"/>
              </a:spcBef>
              <a:spcAft>
                <a:spcPts val="0"/>
              </a:spcAft>
              <a:defRPr/>
            </a:pPr>
            <a:r>
              <a:rPr lang="en-US" sz="5400" b="1" dirty="0">
                <a:ln w="10541" cmpd="sng">
                  <a:solidFill>
                    <a:schemeClr val="accent1">
                      <a:shade val="88000"/>
                      <a:satMod val="110000"/>
                    </a:schemeClr>
                  </a:solidFill>
                  <a:prstDash val="solid"/>
                </a:ln>
                <a:solidFill>
                  <a:srgbClr val="66FF33"/>
                </a:solidFill>
                <a:latin typeface="+mn-lt"/>
                <a:cs typeface="+mn-cs"/>
              </a:rPr>
              <a:t>v1</a:t>
            </a:r>
          </a:p>
        </p:txBody>
      </p:sp>
      <p:sp>
        <p:nvSpPr>
          <p:cNvPr id="41" name="Rectangle 40">
            <a:extLst>
              <a:ext uri="{FF2B5EF4-FFF2-40B4-BE49-F238E27FC236}">
                <a16:creationId xmlns:a16="http://schemas.microsoft.com/office/drawing/2014/main" id="{11ABE237-2CE8-4436-8BEB-F4903CBC10BC}"/>
              </a:ext>
            </a:extLst>
          </p:cNvPr>
          <p:cNvSpPr/>
          <p:nvPr/>
        </p:nvSpPr>
        <p:spPr>
          <a:xfrm>
            <a:off x="1218926" y="-203818"/>
            <a:ext cx="511679" cy="923330"/>
          </a:xfrm>
          <a:prstGeom prst="rect">
            <a:avLst/>
          </a:prstGeom>
          <a:noFill/>
        </p:spPr>
        <p:txBody>
          <a:bodyPr wrap="none">
            <a:spAutoFit/>
          </a:bodyPr>
          <a:lstStyle/>
          <a:p>
            <a:pPr algn="ctr" eaLnBrk="1" fontAlgn="auto" hangingPunct="1">
              <a:spcBef>
                <a:spcPts val="0"/>
              </a:spcBef>
              <a:spcAft>
                <a:spcPts val="0"/>
              </a:spcAft>
              <a:defRPr/>
            </a:pPr>
            <a:r>
              <a:rPr lang="en-US" sz="5400" b="1" dirty="0">
                <a:ln w="10541" cmpd="sng">
                  <a:solidFill>
                    <a:schemeClr val="accent1">
                      <a:shade val="88000"/>
                      <a:satMod val="110000"/>
                    </a:schemeClr>
                  </a:solidFill>
                  <a:prstDash val="solid"/>
                </a:ln>
                <a:solidFill>
                  <a:srgbClr val="00B0F0"/>
                </a:solidFill>
                <a:latin typeface="+mn-lt"/>
                <a:cs typeface="+mn-cs"/>
              </a:rPr>
              <a:t>S</a:t>
            </a:r>
          </a:p>
        </p:txBody>
      </p:sp>
      <p:sp>
        <p:nvSpPr>
          <p:cNvPr id="46" name="Content Placeholder 2">
            <a:extLst>
              <a:ext uri="{FF2B5EF4-FFF2-40B4-BE49-F238E27FC236}">
                <a16:creationId xmlns:a16="http://schemas.microsoft.com/office/drawing/2014/main" id="{B1D186B1-D838-4D28-820A-0F67F3E6B5D3}"/>
              </a:ext>
            </a:extLst>
          </p:cNvPr>
          <p:cNvSpPr txBox="1">
            <a:spLocks/>
          </p:cNvSpPr>
          <p:nvPr/>
        </p:nvSpPr>
        <p:spPr>
          <a:xfrm>
            <a:off x="379764" y="4022392"/>
            <a:ext cx="8032750" cy="569232"/>
          </a:xfrm>
          <a:prstGeom prst="rect">
            <a:avLst/>
          </a:prstGeom>
        </p:spPr>
        <p:style>
          <a:lnRef idx="0">
            <a:schemeClr val="accent3"/>
          </a:lnRef>
          <a:fillRef idx="3">
            <a:schemeClr val="accent3"/>
          </a:fillRef>
          <a:effectRef idx="3">
            <a:schemeClr val="accent3"/>
          </a:effectRef>
          <a:fontRef idx="minor">
            <a:schemeClr val="lt1"/>
          </a:fontRef>
        </p:style>
        <p:txBody>
          <a:bodyPr>
            <a:normAutofit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fontAlgn="auto">
              <a:spcAft>
                <a:spcPts val="0"/>
              </a:spcAft>
              <a:buFont typeface="Arial" pitchFamily="34" charset="0"/>
              <a:buNone/>
              <a:defRPr/>
            </a:pPr>
            <a:endParaRPr lang="en-ZA" dirty="0"/>
          </a:p>
        </p:txBody>
      </p:sp>
      <p:sp>
        <p:nvSpPr>
          <p:cNvPr id="47" name="Content Placeholder 2">
            <a:extLst>
              <a:ext uri="{FF2B5EF4-FFF2-40B4-BE49-F238E27FC236}">
                <a16:creationId xmlns:a16="http://schemas.microsoft.com/office/drawing/2014/main" id="{66A8FC66-496C-4C3C-89BE-0B4561AAE8D3}"/>
              </a:ext>
            </a:extLst>
          </p:cNvPr>
          <p:cNvSpPr txBox="1">
            <a:spLocks/>
          </p:cNvSpPr>
          <p:nvPr/>
        </p:nvSpPr>
        <p:spPr>
          <a:xfrm>
            <a:off x="388148" y="4668421"/>
            <a:ext cx="8032750" cy="569232"/>
          </a:xfrm>
          <a:prstGeom prst="rect">
            <a:avLst/>
          </a:prstGeom>
        </p:spPr>
        <p:style>
          <a:lnRef idx="0">
            <a:schemeClr val="accent3"/>
          </a:lnRef>
          <a:fillRef idx="3">
            <a:schemeClr val="accent3"/>
          </a:fillRef>
          <a:effectRef idx="3">
            <a:schemeClr val="accent3"/>
          </a:effectRef>
          <a:fontRef idx="minor">
            <a:schemeClr val="lt1"/>
          </a:fontRef>
        </p:style>
        <p:txBody>
          <a:bodyPr>
            <a:normAutofit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fontAlgn="auto">
              <a:spcAft>
                <a:spcPts val="0"/>
              </a:spcAft>
              <a:buFont typeface="Arial" pitchFamily="34" charset="0"/>
              <a:buNone/>
              <a:defRPr/>
            </a:pPr>
            <a:endParaRPr lang="en-ZA" dirty="0"/>
          </a:p>
        </p:txBody>
      </p:sp>
      <p:sp>
        <p:nvSpPr>
          <p:cNvPr id="48" name="Content Placeholder 2">
            <a:extLst>
              <a:ext uri="{FF2B5EF4-FFF2-40B4-BE49-F238E27FC236}">
                <a16:creationId xmlns:a16="http://schemas.microsoft.com/office/drawing/2014/main" id="{D3DAF02D-054B-4876-A9DF-8A32080CE2EC}"/>
              </a:ext>
            </a:extLst>
          </p:cNvPr>
          <p:cNvSpPr txBox="1">
            <a:spLocks/>
          </p:cNvSpPr>
          <p:nvPr/>
        </p:nvSpPr>
        <p:spPr>
          <a:xfrm>
            <a:off x="409227" y="5274713"/>
            <a:ext cx="8032750" cy="569232"/>
          </a:xfrm>
          <a:prstGeom prst="rect">
            <a:avLst/>
          </a:prstGeom>
        </p:spPr>
        <p:style>
          <a:lnRef idx="0">
            <a:schemeClr val="accent3"/>
          </a:lnRef>
          <a:fillRef idx="3">
            <a:schemeClr val="accent3"/>
          </a:fillRef>
          <a:effectRef idx="3">
            <a:schemeClr val="accent3"/>
          </a:effectRef>
          <a:fontRef idx="minor">
            <a:schemeClr val="lt1"/>
          </a:fontRef>
        </p:style>
        <p:txBody>
          <a:bodyPr>
            <a:normAutofit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fontAlgn="auto">
              <a:spcAft>
                <a:spcPts val="0"/>
              </a:spcAft>
              <a:buFont typeface="Arial" pitchFamily="34" charset="0"/>
              <a:buNone/>
              <a:defRPr/>
            </a:pPr>
            <a:endParaRPr lang="en-ZA" dirty="0"/>
          </a:p>
        </p:txBody>
      </p:sp>
      <p:sp>
        <p:nvSpPr>
          <p:cNvPr id="49" name="Content Placeholder 2">
            <a:extLst>
              <a:ext uri="{FF2B5EF4-FFF2-40B4-BE49-F238E27FC236}">
                <a16:creationId xmlns:a16="http://schemas.microsoft.com/office/drawing/2014/main" id="{9A12D551-3982-448A-9AB4-A854D1CC9DFD}"/>
              </a:ext>
            </a:extLst>
          </p:cNvPr>
          <p:cNvSpPr txBox="1">
            <a:spLocks/>
          </p:cNvSpPr>
          <p:nvPr/>
        </p:nvSpPr>
        <p:spPr>
          <a:xfrm>
            <a:off x="409227" y="5877492"/>
            <a:ext cx="8032750" cy="569232"/>
          </a:xfrm>
          <a:prstGeom prst="rect">
            <a:avLst/>
          </a:prstGeom>
        </p:spPr>
        <p:style>
          <a:lnRef idx="0">
            <a:schemeClr val="accent3"/>
          </a:lnRef>
          <a:fillRef idx="3">
            <a:schemeClr val="accent3"/>
          </a:fillRef>
          <a:effectRef idx="3">
            <a:schemeClr val="accent3"/>
          </a:effectRef>
          <a:fontRef idx="minor">
            <a:schemeClr val="lt1"/>
          </a:fontRef>
        </p:style>
        <p:txBody>
          <a:bodyPr>
            <a:normAutofit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fontAlgn="auto">
              <a:spcAft>
                <a:spcPts val="0"/>
              </a:spcAft>
              <a:buFont typeface="Arial" pitchFamily="34" charset="0"/>
              <a:buNone/>
              <a:defRPr/>
            </a:pPr>
            <a:endParaRPr lang="en-ZA" dirty="0"/>
          </a:p>
        </p:txBody>
      </p:sp>
      <p:sp>
        <p:nvSpPr>
          <p:cNvPr id="50" name="Content Placeholder 2">
            <a:extLst>
              <a:ext uri="{FF2B5EF4-FFF2-40B4-BE49-F238E27FC236}">
                <a16:creationId xmlns:a16="http://schemas.microsoft.com/office/drawing/2014/main" id="{DDAB6EA1-2A47-4666-BCD8-79EBAAE36B81}"/>
              </a:ext>
            </a:extLst>
          </p:cNvPr>
          <p:cNvSpPr txBox="1">
            <a:spLocks/>
          </p:cNvSpPr>
          <p:nvPr/>
        </p:nvSpPr>
        <p:spPr>
          <a:xfrm>
            <a:off x="380758" y="3412724"/>
            <a:ext cx="8032750" cy="569232"/>
          </a:xfrm>
          <a:prstGeom prst="rect">
            <a:avLst/>
          </a:prstGeom>
        </p:spPr>
        <p:style>
          <a:lnRef idx="0">
            <a:schemeClr val="accent5"/>
          </a:lnRef>
          <a:fillRef idx="3">
            <a:schemeClr val="accent5"/>
          </a:fillRef>
          <a:effectRef idx="3">
            <a:schemeClr val="accent5"/>
          </a:effectRef>
          <a:fontRef idx="minor">
            <a:schemeClr val="lt1"/>
          </a:fontRef>
        </p:style>
        <p:txBody>
          <a:bodyPr>
            <a:normAutofit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fontAlgn="auto">
              <a:spcAft>
                <a:spcPts val="0"/>
              </a:spcAft>
              <a:buFont typeface="Arial" pitchFamily="34" charset="0"/>
              <a:buNone/>
              <a:defRPr/>
            </a:pPr>
            <a:r>
              <a:rPr lang="en-ZA" dirty="0" err="1"/>
              <a:t>Wanneer</a:t>
            </a:r>
            <a:r>
              <a:rPr lang="en-ZA" dirty="0"/>
              <a:t> het die </a:t>
            </a:r>
            <a:r>
              <a:rPr lang="en-ZA" dirty="0" err="1"/>
              <a:t>seun</a:t>
            </a:r>
            <a:r>
              <a:rPr lang="en-ZA" dirty="0"/>
              <a:t>?  </a:t>
            </a:r>
            <a:r>
              <a:rPr lang="en-ZA" dirty="0" err="1"/>
              <a:t>Gister</a:t>
            </a:r>
            <a:endParaRPr lang="en-ZA" dirty="0"/>
          </a:p>
        </p:txBody>
      </p:sp>
      <p:sp>
        <p:nvSpPr>
          <p:cNvPr id="51" name="Content Placeholder 2">
            <a:extLst>
              <a:ext uri="{FF2B5EF4-FFF2-40B4-BE49-F238E27FC236}">
                <a16:creationId xmlns:a16="http://schemas.microsoft.com/office/drawing/2014/main" id="{6E56D5DC-53F1-43A2-9388-8CB16FBBF8BA}"/>
              </a:ext>
            </a:extLst>
          </p:cNvPr>
          <p:cNvSpPr txBox="1">
            <a:spLocks/>
          </p:cNvSpPr>
          <p:nvPr/>
        </p:nvSpPr>
        <p:spPr>
          <a:xfrm>
            <a:off x="371059" y="3950851"/>
            <a:ext cx="8032750" cy="712313"/>
          </a:xfrm>
          <a:prstGeom prst="rect">
            <a:avLst/>
          </a:prstGeom>
        </p:spPr>
        <p:style>
          <a:lnRef idx="0">
            <a:schemeClr val="accent6"/>
          </a:lnRef>
          <a:fillRef idx="3">
            <a:schemeClr val="accent6"/>
          </a:fillRef>
          <a:effectRef idx="3">
            <a:schemeClr val="accent6"/>
          </a:effectRef>
          <a:fontRef idx="minor">
            <a:schemeClr val="lt1"/>
          </a:fontRef>
        </p:style>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fontAlgn="auto">
              <a:spcAft>
                <a:spcPts val="0"/>
              </a:spcAft>
              <a:buFont typeface="Arial" pitchFamily="34" charset="0"/>
              <a:buNone/>
              <a:defRPr/>
            </a:pPr>
            <a:r>
              <a:rPr lang="en-ZA" dirty="0" err="1"/>
              <a:t>Wat</a:t>
            </a:r>
            <a:r>
              <a:rPr lang="en-ZA" dirty="0"/>
              <a:t> het die </a:t>
            </a:r>
            <a:r>
              <a:rPr lang="en-ZA" dirty="0" err="1"/>
              <a:t>seun</a:t>
            </a:r>
            <a:r>
              <a:rPr lang="en-ZA" dirty="0"/>
              <a:t> </a:t>
            </a:r>
            <a:r>
              <a:rPr lang="en-ZA" dirty="0" err="1"/>
              <a:t>geskop</a:t>
            </a:r>
            <a:r>
              <a:rPr lang="en-ZA" dirty="0"/>
              <a:t>?  </a:t>
            </a:r>
            <a:r>
              <a:rPr lang="en-ZA" dirty="0" err="1"/>
              <a:t>Sy</a:t>
            </a:r>
            <a:r>
              <a:rPr lang="en-ZA" dirty="0"/>
              <a:t> </a:t>
            </a:r>
            <a:r>
              <a:rPr lang="en-ZA" dirty="0" err="1"/>
              <a:t>rugbybal</a:t>
            </a:r>
            <a:endParaRPr lang="en-ZA" dirty="0"/>
          </a:p>
        </p:txBody>
      </p:sp>
      <p:sp>
        <p:nvSpPr>
          <p:cNvPr id="52" name="Content Placeholder 2">
            <a:extLst>
              <a:ext uri="{FF2B5EF4-FFF2-40B4-BE49-F238E27FC236}">
                <a16:creationId xmlns:a16="http://schemas.microsoft.com/office/drawing/2014/main" id="{8313FFD6-8837-4E3F-BD03-7E8B50B9B046}"/>
              </a:ext>
            </a:extLst>
          </p:cNvPr>
          <p:cNvSpPr txBox="1">
            <a:spLocks/>
          </p:cNvSpPr>
          <p:nvPr/>
        </p:nvSpPr>
        <p:spPr>
          <a:xfrm>
            <a:off x="409227" y="4663164"/>
            <a:ext cx="8032750" cy="569232"/>
          </a:xfrm>
          <a:prstGeom prst="rect">
            <a:avLst/>
          </a:prstGeom>
        </p:spPr>
        <p:style>
          <a:lnRef idx="0">
            <a:schemeClr val="accent4"/>
          </a:lnRef>
          <a:fillRef idx="3">
            <a:schemeClr val="accent4"/>
          </a:fillRef>
          <a:effectRef idx="3">
            <a:schemeClr val="accent4"/>
          </a:effectRef>
          <a:fontRef idx="minor">
            <a:schemeClr val="lt1"/>
          </a:fontRef>
        </p:style>
        <p:txBody>
          <a:bodyPr>
            <a:normAutofit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fontAlgn="auto">
              <a:spcAft>
                <a:spcPts val="0"/>
              </a:spcAft>
              <a:buFont typeface="Arial" pitchFamily="34" charset="0"/>
              <a:buNone/>
              <a:defRPr/>
            </a:pPr>
            <a:r>
              <a:rPr lang="en-ZA" dirty="0"/>
              <a:t>Hoe het die </a:t>
            </a:r>
            <a:r>
              <a:rPr lang="en-ZA" dirty="0" err="1"/>
              <a:t>seun</a:t>
            </a:r>
            <a:r>
              <a:rPr lang="en-ZA" dirty="0"/>
              <a:t> </a:t>
            </a:r>
            <a:r>
              <a:rPr lang="en-ZA" dirty="0" err="1"/>
              <a:t>geskop</a:t>
            </a:r>
            <a:r>
              <a:rPr lang="en-ZA" dirty="0"/>
              <a:t>?  Hard</a:t>
            </a:r>
          </a:p>
        </p:txBody>
      </p:sp>
      <p:sp>
        <p:nvSpPr>
          <p:cNvPr id="53" name="Content Placeholder 2">
            <a:extLst>
              <a:ext uri="{FF2B5EF4-FFF2-40B4-BE49-F238E27FC236}">
                <a16:creationId xmlns:a16="http://schemas.microsoft.com/office/drawing/2014/main" id="{F7B691E8-5F56-44BE-97CA-39FFCFBC5664}"/>
              </a:ext>
            </a:extLst>
          </p:cNvPr>
          <p:cNvSpPr txBox="1">
            <a:spLocks/>
          </p:cNvSpPr>
          <p:nvPr/>
        </p:nvSpPr>
        <p:spPr>
          <a:xfrm>
            <a:off x="416648" y="5253052"/>
            <a:ext cx="8032750" cy="569232"/>
          </a:xfrm>
          <a:prstGeom prst="rect">
            <a:avLst/>
          </a:prstGeom>
        </p:spPr>
        <p:style>
          <a:lnRef idx="0">
            <a:schemeClr val="accent2"/>
          </a:lnRef>
          <a:fillRef idx="3">
            <a:schemeClr val="accent2"/>
          </a:fillRef>
          <a:effectRef idx="3">
            <a:schemeClr val="accent2"/>
          </a:effectRef>
          <a:fontRef idx="minor">
            <a:schemeClr val="lt1"/>
          </a:fontRef>
        </p:style>
        <p:txBody>
          <a:bodyPr>
            <a:normAutofit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fontAlgn="auto">
              <a:spcAft>
                <a:spcPts val="0"/>
              </a:spcAft>
              <a:buFont typeface="Arial" pitchFamily="34" charset="0"/>
              <a:buNone/>
              <a:defRPr/>
            </a:pPr>
            <a:r>
              <a:rPr lang="en-ZA" dirty="0" err="1"/>
              <a:t>Waar</a:t>
            </a:r>
            <a:r>
              <a:rPr lang="en-ZA" dirty="0"/>
              <a:t> het die </a:t>
            </a:r>
            <a:r>
              <a:rPr lang="en-ZA" dirty="0" err="1"/>
              <a:t>seun</a:t>
            </a:r>
            <a:r>
              <a:rPr lang="en-ZA" dirty="0"/>
              <a:t> </a:t>
            </a:r>
            <a:r>
              <a:rPr lang="en-ZA" dirty="0" err="1"/>
              <a:t>geskop</a:t>
            </a:r>
            <a:r>
              <a:rPr lang="en-ZA" dirty="0"/>
              <a:t>?  </a:t>
            </a:r>
            <a:r>
              <a:rPr lang="en-ZA" dirty="0" err="1"/>
              <a:t>Oor</a:t>
            </a:r>
            <a:r>
              <a:rPr lang="en-ZA" dirty="0"/>
              <a:t> die pale</a:t>
            </a:r>
          </a:p>
        </p:txBody>
      </p:sp>
    </p:spTree>
  </p:cSld>
  <p:clrMapOvr>
    <a:masterClrMapping/>
  </p:clrMapOvr>
  <p:transition spd="slow">
    <p:push dir="u"/>
    <p:sndAc>
      <p:stSnd>
        <p:snd r:embed="rId2" name="chimes.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xit" presetSubtype="0" fill="hold" nodeType="clickEffect">
                                  <p:stCondLst>
                                    <p:cond delay="0"/>
                                  </p:stCondLst>
                                  <p:childTnLst>
                                    <p:animEffect transition="out" filter="fade">
                                      <p:cBhvr>
                                        <p:cTn id="6" dur="500"/>
                                        <p:tgtEl>
                                          <p:spTgt spid="46"/>
                                        </p:tgtEl>
                                      </p:cBhvr>
                                    </p:animEffect>
                                    <p:set>
                                      <p:cBhvr>
                                        <p:cTn id="7" dur="1" fill="hold">
                                          <p:stCondLst>
                                            <p:cond delay="499"/>
                                          </p:stCondLst>
                                        </p:cTn>
                                        <p:tgtEl>
                                          <p:spTgt spid="46"/>
                                        </p:tgtEl>
                                        <p:attrNameLst>
                                          <p:attrName>style.visibility</p:attrName>
                                        </p:attrNameLst>
                                      </p:cBhvr>
                                      <p:to>
                                        <p:strVal val="hidden"/>
                                      </p:to>
                                    </p:se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50"/>
                                        </p:tgtEl>
                                        <p:attrNameLst>
                                          <p:attrName>style.visibility</p:attrName>
                                        </p:attrNameLst>
                                      </p:cBhvr>
                                      <p:to>
                                        <p:strVal val="visible"/>
                                      </p:to>
                                    </p:set>
                                    <p:animEffect transition="in" filter="fade">
                                      <p:cBhvr>
                                        <p:cTn id="12" dur="500"/>
                                        <p:tgtEl>
                                          <p:spTgt spid="50"/>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xit" presetSubtype="0" fill="hold" nodeType="clickEffect">
                                  <p:stCondLst>
                                    <p:cond delay="0"/>
                                  </p:stCondLst>
                                  <p:childTnLst>
                                    <p:animEffect transition="out" filter="fade">
                                      <p:cBhvr>
                                        <p:cTn id="16" dur="500"/>
                                        <p:tgtEl>
                                          <p:spTgt spid="47"/>
                                        </p:tgtEl>
                                      </p:cBhvr>
                                    </p:animEffect>
                                    <p:set>
                                      <p:cBhvr>
                                        <p:cTn id="17" dur="1" fill="hold">
                                          <p:stCondLst>
                                            <p:cond delay="499"/>
                                          </p:stCondLst>
                                        </p:cTn>
                                        <p:tgtEl>
                                          <p:spTgt spid="47"/>
                                        </p:tgtEl>
                                        <p:attrNameLst>
                                          <p:attrName>style.visibility</p:attrName>
                                        </p:attrNameLst>
                                      </p:cBhvr>
                                      <p:to>
                                        <p:strVal val="hidden"/>
                                      </p:to>
                                    </p:se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51"/>
                                        </p:tgtEl>
                                        <p:attrNameLst>
                                          <p:attrName>style.visibility</p:attrName>
                                        </p:attrNameLst>
                                      </p:cBhvr>
                                      <p:to>
                                        <p:strVal val="visible"/>
                                      </p:to>
                                    </p:set>
                                    <p:animEffect transition="in" filter="fade">
                                      <p:cBhvr>
                                        <p:cTn id="22" dur="500"/>
                                        <p:tgtEl>
                                          <p:spTgt spid="51"/>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xit" presetSubtype="0" fill="hold" nodeType="clickEffect">
                                  <p:stCondLst>
                                    <p:cond delay="0"/>
                                  </p:stCondLst>
                                  <p:childTnLst>
                                    <p:animEffect transition="out" filter="fade">
                                      <p:cBhvr>
                                        <p:cTn id="26" dur="500"/>
                                        <p:tgtEl>
                                          <p:spTgt spid="48"/>
                                        </p:tgtEl>
                                      </p:cBhvr>
                                    </p:animEffect>
                                    <p:set>
                                      <p:cBhvr>
                                        <p:cTn id="27" dur="1" fill="hold">
                                          <p:stCondLst>
                                            <p:cond delay="499"/>
                                          </p:stCondLst>
                                        </p:cTn>
                                        <p:tgtEl>
                                          <p:spTgt spid="48"/>
                                        </p:tgtEl>
                                        <p:attrNameLst>
                                          <p:attrName>style.visibility</p:attrName>
                                        </p:attrNameLst>
                                      </p:cBhvr>
                                      <p:to>
                                        <p:strVal val="hidden"/>
                                      </p:to>
                                    </p:se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nodeType="clickEffect">
                                  <p:stCondLst>
                                    <p:cond delay="0"/>
                                  </p:stCondLst>
                                  <p:childTnLst>
                                    <p:set>
                                      <p:cBhvr>
                                        <p:cTn id="31" dur="1" fill="hold">
                                          <p:stCondLst>
                                            <p:cond delay="0"/>
                                          </p:stCondLst>
                                        </p:cTn>
                                        <p:tgtEl>
                                          <p:spTgt spid="52"/>
                                        </p:tgtEl>
                                        <p:attrNameLst>
                                          <p:attrName>style.visibility</p:attrName>
                                        </p:attrNameLst>
                                      </p:cBhvr>
                                      <p:to>
                                        <p:strVal val="visible"/>
                                      </p:to>
                                    </p:set>
                                    <p:animEffect transition="in" filter="fade">
                                      <p:cBhvr>
                                        <p:cTn id="32" dur="500"/>
                                        <p:tgtEl>
                                          <p:spTgt spid="52"/>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0" presetClass="exit" presetSubtype="0" fill="hold" nodeType="clickEffect">
                                  <p:stCondLst>
                                    <p:cond delay="0"/>
                                  </p:stCondLst>
                                  <p:childTnLst>
                                    <p:animEffect transition="out" filter="fade">
                                      <p:cBhvr>
                                        <p:cTn id="36" dur="500"/>
                                        <p:tgtEl>
                                          <p:spTgt spid="49"/>
                                        </p:tgtEl>
                                      </p:cBhvr>
                                    </p:animEffect>
                                    <p:set>
                                      <p:cBhvr>
                                        <p:cTn id="37" dur="1" fill="hold">
                                          <p:stCondLst>
                                            <p:cond delay="499"/>
                                          </p:stCondLst>
                                        </p:cTn>
                                        <p:tgtEl>
                                          <p:spTgt spid="49"/>
                                        </p:tgtEl>
                                        <p:attrNameLst>
                                          <p:attrName>style.visibility</p:attrName>
                                        </p:attrNameLst>
                                      </p:cBhvr>
                                      <p:to>
                                        <p:strVal val="hidden"/>
                                      </p:to>
                                    </p:set>
                                  </p:childTnLst>
                                </p:cTn>
                              </p:par>
                            </p:childTnLst>
                          </p:cTn>
                        </p:par>
                      </p:childTnLst>
                    </p:cTn>
                  </p:par>
                  <p:par>
                    <p:cTn id="38" fill="hold" nodeType="clickPar">
                      <p:stCondLst>
                        <p:cond delay="indefinite"/>
                      </p:stCondLst>
                      <p:childTnLst>
                        <p:par>
                          <p:cTn id="39" fill="hold" nodeType="withGroup">
                            <p:stCondLst>
                              <p:cond delay="0"/>
                            </p:stCondLst>
                            <p:childTnLst>
                              <p:par>
                                <p:cTn id="40" presetID="10" presetClass="entr" presetSubtype="0" fill="hold" nodeType="clickEffect">
                                  <p:stCondLst>
                                    <p:cond delay="0"/>
                                  </p:stCondLst>
                                  <p:childTnLst>
                                    <p:set>
                                      <p:cBhvr>
                                        <p:cTn id="41" dur="1" fill="hold">
                                          <p:stCondLst>
                                            <p:cond delay="0"/>
                                          </p:stCondLst>
                                        </p:cTn>
                                        <p:tgtEl>
                                          <p:spTgt spid="53"/>
                                        </p:tgtEl>
                                        <p:attrNameLst>
                                          <p:attrName>style.visibility</p:attrName>
                                        </p:attrNameLst>
                                      </p:cBhvr>
                                      <p:to>
                                        <p:strVal val="visible"/>
                                      </p:to>
                                    </p:set>
                                    <p:animEffect transition="in" filter="fade">
                                      <p:cBhvr>
                                        <p:cTn id="42" dur="500"/>
                                        <p:tgtEl>
                                          <p:spTgt spid="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770" name="Picture 4">
            <a:extLst>
              <a:ext uri="{FF2B5EF4-FFF2-40B4-BE49-F238E27FC236}">
                <a16:creationId xmlns:a16="http://schemas.microsoft.com/office/drawing/2014/main" id="{5D16213D-7EDA-4BC9-8907-B2E71C7CACD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21500" y="0"/>
            <a:ext cx="2222500" cy="2120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771" name="Picture 3">
            <a:extLst>
              <a:ext uri="{FF2B5EF4-FFF2-40B4-BE49-F238E27FC236}">
                <a16:creationId xmlns:a16="http://schemas.microsoft.com/office/drawing/2014/main" id="{71A93937-A54A-4A2A-8C24-279A97BE397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89725" y="4286250"/>
            <a:ext cx="2454275" cy="2571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a:extLst>
              <a:ext uri="{FF2B5EF4-FFF2-40B4-BE49-F238E27FC236}">
                <a16:creationId xmlns:a16="http://schemas.microsoft.com/office/drawing/2014/main" id="{2EDF8328-833A-4DB0-9A5F-3A75FC841FED}"/>
              </a:ext>
            </a:extLst>
          </p:cNvPr>
          <p:cNvSpPr>
            <a:spLocks noGrp="1"/>
          </p:cNvSpPr>
          <p:nvPr>
            <p:ph idx="1"/>
          </p:nvPr>
        </p:nvSpPr>
        <p:spPr>
          <a:xfrm>
            <a:off x="0" y="260350"/>
            <a:ext cx="8032750" cy="2520950"/>
          </a:xfrm>
        </p:spPr>
        <p:txBody>
          <a:bodyPr rtlCol="0">
            <a:normAutofit lnSpcReduction="10000"/>
          </a:bodyPr>
          <a:lstStyle/>
          <a:p>
            <a:pPr eaLnBrk="1" fontAlgn="auto" hangingPunct="1">
              <a:spcAft>
                <a:spcPts val="0"/>
              </a:spcAft>
              <a:defRPr/>
            </a:pPr>
            <a:r>
              <a:rPr lang="en-ZA" b="1" dirty="0" err="1"/>
              <a:t>Stap</a:t>
            </a:r>
            <a:r>
              <a:rPr lang="en-ZA" b="1" dirty="0"/>
              <a:t> 3</a:t>
            </a:r>
            <a:r>
              <a:rPr lang="en-ZA" dirty="0"/>
              <a:t>:  Begin </a:t>
            </a:r>
            <a:r>
              <a:rPr lang="en-ZA" dirty="0" err="1"/>
              <a:t>nou</a:t>
            </a:r>
            <a:r>
              <a:rPr lang="en-ZA" dirty="0"/>
              <a:t> </a:t>
            </a:r>
            <a:r>
              <a:rPr lang="en-ZA" dirty="0" err="1"/>
              <a:t>aan</a:t>
            </a:r>
            <a:r>
              <a:rPr lang="en-ZA" dirty="0"/>
              <a:t> die begin van die sin en </a:t>
            </a:r>
            <a:r>
              <a:rPr lang="en-ZA" dirty="0" err="1"/>
              <a:t>kyk</a:t>
            </a:r>
            <a:r>
              <a:rPr lang="en-ZA" dirty="0"/>
              <a:t> </a:t>
            </a:r>
            <a:r>
              <a:rPr lang="en-ZA" dirty="0" err="1"/>
              <a:t>watter</a:t>
            </a:r>
            <a:r>
              <a:rPr lang="en-ZA" dirty="0"/>
              <a:t> </a:t>
            </a:r>
            <a:r>
              <a:rPr lang="en-ZA" dirty="0" err="1"/>
              <a:t>gedeeltes</a:t>
            </a:r>
            <a:r>
              <a:rPr lang="en-ZA" dirty="0"/>
              <a:t> van STOMPI is </a:t>
            </a:r>
            <a:r>
              <a:rPr lang="en-ZA" dirty="0" err="1"/>
              <a:t>daar</a:t>
            </a:r>
            <a:r>
              <a:rPr lang="en-ZA" dirty="0"/>
              <a:t> </a:t>
            </a:r>
            <a:r>
              <a:rPr lang="en-ZA" dirty="0" err="1"/>
              <a:t>nog</a:t>
            </a:r>
            <a:r>
              <a:rPr lang="en-ZA" dirty="0"/>
              <a:t> in die sin. ONTHOU:  ‘n sin </a:t>
            </a:r>
            <a:r>
              <a:rPr lang="en-ZA" dirty="0" err="1"/>
              <a:t>hoef</a:t>
            </a:r>
            <a:r>
              <a:rPr lang="en-ZA" dirty="0"/>
              <a:t> </a:t>
            </a:r>
            <a:r>
              <a:rPr lang="en-ZA" dirty="0" err="1"/>
              <a:t>nie</a:t>
            </a:r>
            <a:r>
              <a:rPr lang="en-ZA" dirty="0"/>
              <a:t> </a:t>
            </a:r>
            <a:r>
              <a:rPr lang="en-ZA" dirty="0" err="1"/>
              <a:t>noodwendig</a:t>
            </a:r>
            <a:r>
              <a:rPr lang="en-ZA" dirty="0"/>
              <a:t> al die </a:t>
            </a:r>
            <a:r>
              <a:rPr lang="en-ZA" dirty="0" err="1"/>
              <a:t>gedeeltes</a:t>
            </a:r>
            <a:r>
              <a:rPr lang="en-ZA" dirty="0"/>
              <a:t> van STOMPI </a:t>
            </a:r>
            <a:r>
              <a:rPr lang="en-ZA" dirty="0" err="1"/>
              <a:t>teenwoordig</a:t>
            </a:r>
            <a:r>
              <a:rPr lang="en-ZA" dirty="0"/>
              <a:t> </a:t>
            </a:r>
            <a:r>
              <a:rPr lang="en-ZA" dirty="0" err="1"/>
              <a:t>te</a:t>
            </a:r>
            <a:r>
              <a:rPr lang="en-ZA" dirty="0"/>
              <a:t> </a:t>
            </a:r>
            <a:r>
              <a:rPr lang="en-ZA" dirty="0" err="1"/>
              <a:t>hê</a:t>
            </a:r>
            <a:r>
              <a:rPr lang="en-ZA" dirty="0"/>
              <a:t> </a:t>
            </a:r>
            <a:r>
              <a:rPr lang="en-ZA" dirty="0" err="1"/>
              <a:t>nie</a:t>
            </a:r>
            <a:r>
              <a:rPr lang="en-ZA" dirty="0"/>
              <a:t>.</a:t>
            </a:r>
          </a:p>
        </p:txBody>
      </p:sp>
      <p:sp>
        <p:nvSpPr>
          <p:cNvPr id="6" name="Rectangle 5">
            <a:extLst>
              <a:ext uri="{FF2B5EF4-FFF2-40B4-BE49-F238E27FC236}">
                <a16:creationId xmlns:a16="http://schemas.microsoft.com/office/drawing/2014/main" id="{DFE8FC0A-E707-477D-A1A1-961DBA2B6C7C}"/>
              </a:ext>
            </a:extLst>
          </p:cNvPr>
          <p:cNvSpPr/>
          <p:nvPr/>
        </p:nvSpPr>
        <p:spPr>
          <a:xfrm>
            <a:off x="85725" y="3457575"/>
            <a:ext cx="8353425" cy="2124075"/>
          </a:xfrm>
          <a:prstGeom prst="rect">
            <a:avLst/>
          </a:prstGeom>
          <a:ln/>
        </p:spPr>
        <p:style>
          <a:lnRef idx="2">
            <a:schemeClr val="dk1"/>
          </a:lnRef>
          <a:fillRef idx="1">
            <a:schemeClr val="lt1"/>
          </a:fillRef>
          <a:effectRef idx="0">
            <a:schemeClr val="dk1"/>
          </a:effectRef>
          <a:fontRef idx="minor">
            <a:schemeClr val="dk1"/>
          </a:fontRef>
        </p:style>
        <p:txBody>
          <a:bodyPr anchor="ctr">
            <a:spAutoFit/>
          </a:bodyPr>
          <a:lstStyle/>
          <a:p>
            <a:pPr algn="ctr" eaLnBrk="1" fontAlgn="auto" hangingPunct="1">
              <a:lnSpc>
                <a:spcPct val="150000"/>
              </a:lnSpc>
              <a:spcBef>
                <a:spcPts val="0"/>
              </a:spcBef>
              <a:spcAft>
                <a:spcPts val="0"/>
              </a:spcAft>
              <a:defRPr/>
            </a:pPr>
            <a:r>
              <a:rPr lang="en-ZA" sz="4400" dirty="0"/>
              <a:t>Die </a:t>
            </a:r>
            <a:r>
              <a:rPr lang="en-ZA" sz="4400" dirty="0" err="1"/>
              <a:t>seun</a:t>
            </a:r>
            <a:r>
              <a:rPr lang="en-ZA" sz="4400" dirty="0"/>
              <a:t> het </a:t>
            </a:r>
            <a:r>
              <a:rPr lang="en-ZA" sz="4400" dirty="0" err="1"/>
              <a:t>gister</a:t>
            </a:r>
            <a:r>
              <a:rPr lang="en-ZA" sz="4400" dirty="0"/>
              <a:t> </a:t>
            </a:r>
            <a:r>
              <a:rPr lang="en-ZA" sz="4400" dirty="0" err="1"/>
              <a:t>sy</a:t>
            </a:r>
            <a:r>
              <a:rPr lang="en-ZA" sz="4400" dirty="0"/>
              <a:t> </a:t>
            </a:r>
            <a:r>
              <a:rPr lang="en-ZA" sz="4400" dirty="0" err="1"/>
              <a:t>rugbybal</a:t>
            </a:r>
            <a:r>
              <a:rPr lang="en-ZA" sz="4400" dirty="0"/>
              <a:t> hard </a:t>
            </a:r>
            <a:r>
              <a:rPr lang="en-ZA" sz="4400" dirty="0" err="1"/>
              <a:t>oor</a:t>
            </a:r>
            <a:r>
              <a:rPr lang="en-ZA" sz="4400" dirty="0"/>
              <a:t> die pale </a:t>
            </a:r>
            <a:r>
              <a:rPr lang="en-ZA" sz="4400" dirty="0" err="1"/>
              <a:t>geskop</a:t>
            </a:r>
            <a:r>
              <a:rPr lang="en-ZA" sz="4400" dirty="0"/>
              <a:t> </a:t>
            </a:r>
            <a:r>
              <a:rPr lang="en-ZA" sz="4400" dirty="0" err="1"/>
              <a:t>om</a:t>
            </a:r>
            <a:r>
              <a:rPr lang="en-ZA" sz="4400" dirty="0"/>
              <a:t> </a:t>
            </a:r>
            <a:r>
              <a:rPr lang="en-ZA" sz="4400" dirty="0" err="1"/>
              <a:t>te</a:t>
            </a:r>
            <a:r>
              <a:rPr lang="en-ZA" sz="4400" dirty="0"/>
              <a:t> </a:t>
            </a:r>
            <a:r>
              <a:rPr lang="en-ZA" sz="4400" dirty="0" err="1"/>
              <a:t>oefen</a:t>
            </a:r>
            <a:r>
              <a:rPr lang="en-ZA" sz="4400" dirty="0"/>
              <a:t>.</a:t>
            </a:r>
          </a:p>
        </p:txBody>
      </p:sp>
      <p:cxnSp>
        <p:nvCxnSpPr>
          <p:cNvPr id="7" name="Straight Connector 6">
            <a:extLst>
              <a:ext uri="{FF2B5EF4-FFF2-40B4-BE49-F238E27FC236}">
                <a16:creationId xmlns:a16="http://schemas.microsoft.com/office/drawing/2014/main" id="{AD9F6E44-14AE-4146-9CD9-8AB31A4E8434}"/>
              </a:ext>
            </a:extLst>
          </p:cNvPr>
          <p:cNvCxnSpPr/>
          <p:nvPr/>
        </p:nvCxnSpPr>
        <p:spPr>
          <a:xfrm>
            <a:off x="3398838" y="5383213"/>
            <a:ext cx="1587500" cy="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9B15C74D-C1AE-4D84-9FD7-A161DB3AFFD6}"/>
              </a:ext>
            </a:extLst>
          </p:cNvPr>
          <p:cNvCxnSpPr/>
          <p:nvPr/>
        </p:nvCxnSpPr>
        <p:spPr>
          <a:xfrm flipV="1">
            <a:off x="3032125" y="3727450"/>
            <a:ext cx="163513" cy="80010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F9710F73-48B6-496D-8C1D-BA275404E3B7}"/>
              </a:ext>
            </a:extLst>
          </p:cNvPr>
          <p:cNvCxnSpPr/>
          <p:nvPr/>
        </p:nvCxnSpPr>
        <p:spPr>
          <a:xfrm flipV="1">
            <a:off x="3316288" y="4687888"/>
            <a:ext cx="163512" cy="801687"/>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5148E4B3-BB2B-4C65-8006-99260B1B327F}"/>
              </a:ext>
            </a:extLst>
          </p:cNvPr>
          <p:cNvCxnSpPr/>
          <p:nvPr/>
        </p:nvCxnSpPr>
        <p:spPr>
          <a:xfrm flipV="1">
            <a:off x="4991100" y="4756150"/>
            <a:ext cx="163513" cy="80010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Rectangle 10">
            <a:extLst>
              <a:ext uri="{FF2B5EF4-FFF2-40B4-BE49-F238E27FC236}">
                <a16:creationId xmlns:a16="http://schemas.microsoft.com/office/drawing/2014/main" id="{D2EDE692-9B4C-4914-A90C-0E62555ECF38}"/>
              </a:ext>
            </a:extLst>
          </p:cNvPr>
          <p:cNvSpPr/>
          <p:nvPr/>
        </p:nvSpPr>
        <p:spPr>
          <a:xfrm>
            <a:off x="3830844" y="4058186"/>
            <a:ext cx="862737" cy="923330"/>
          </a:xfrm>
          <a:prstGeom prst="rect">
            <a:avLst/>
          </a:prstGeom>
          <a:noFill/>
        </p:spPr>
        <p:txBody>
          <a:bodyPr wrap="none">
            <a:spAutoFit/>
          </a:bodyPr>
          <a:lstStyle/>
          <a:p>
            <a:pPr algn="ctr" eaLnBrk="1" fontAlgn="auto" hangingPunct="1">
              <a:spcBef>
                <a:spcPts val="0"/>
              </a:spcBef>
              <a:spcAft>
                <a:spcPts val="0"/>
              </a:spcAft>
              <a:defRPr/>
            </a:pPr>
            <a:r>
              <a:rPr lang="en-US" sz="5400" b="1" dirty="0">
                <a:ln w="10541" cmpd="sng">
                  <a:solidFill>
                    <a:schemeClr val="accent1">
                      <a:shade val="88000"/>
                      <a:satMod val="110000"/>
                    </a:schemeClr>
                  </a:solidFill>
                  <a:prstDash val="solid"/>
                </a:ln>
                <a:solidFill>
                  <a:srgbClr val="66FF33"/>
                </a:solidFill>
                <a:latin typeface="+mn-lt"/>
                <a:cs typeface="+mn-cs"/>
              </a:rPr>
              <a:t>v2</a:t>
            </a:r>
          </a:p>
        </p:txBody>
      </p:sp>
      <p:sp>
        <p:nvSpPr>
          <p:cNvPr id="12" name="Rectangle 11">
            <a:extLst>
              <a:ext uri="{FF2B5EF4-FFF2-40B4-BE49-F238E27FC236}">
                <a16:creationId xmlns:a16="http://schemas.microsoft.com/office/drawing/2014/main" id="{D98D09AD-A55C-49BA-9F20-1465F3E86471}"/>
              </a:ext>
            </a:extLst>
          </p:cNvPr>
          <p:cNvSpPr/>
          <p:nvPr/>
        </p:nvSpPr>
        <p:spPr>
          <a:xfrm>
            <a:off x="2333551" y="2996357"/>
            <a:ext cx="862737" cy="923330"/>
          </a:xfrm>
          <a:prstGeom prst="rect">
            <a:avLst/>
          </a:prstGeom>
          <a:noFill/>
        </p:spPr>
        <p:txBody>
          <a:bodyPr wrap="none">
            <a:spAutoFit/>
          </a:bodyPr>
          <a:lstStyle/>
          <a:p>
            <a:pPr algn="ctr" eaLnBrk="1" fontAlgn="auto" hangingPunct="1">
              <a:spcBef>
                <a:spcPts val="0"/>
              </a:spcBef>
              <a:spcAft>
                <a:spcPts val="0"/>
              </a:spcAft>
              <a:defRPr/>
            </a:pPr>
            <a:r>
              <a:rPr lang="en-US" sz="5400" b="1" dirty="0">
                <a:ln w="10541" cmpd="sng">
                  <a:solidFill>
                    <a:schemeClr val="accent1">
                      <a:shade val="88000"/>
                      <a:satMod val="110000"/>
                    </a:schemeClr>
                  </a:solidFill>
                  <a:prstDash val="solid"/>
                </a:ln>
                <a:solidFill>
                  <a:srgbClr val="66FF33"/>
                </a:solidFill>
                <a:latin typeface="+mn-lt"/>
                <a:cs typeface="+mn-cs"/>
              </a:rPr>
              <a:t>v1</a:t>
            </a:r>
          </a:p>
        </p:txBody>
      </p:sp>
      <p:sp>
        <p:nvSpPr>
          <p:cNvPr id="13" name="Rectangle 12">
            <a:extLst>
              <a:ext uri="{FF2B5EF4-FFF2-40B4-BE49-F238E27FC236}">
                <a16:creationId xmlns:a16="http://schemas.microsoft.com/office/drawing/2014/main" id="{D9299DDA-0BF5-4824-AB96-E2BF0CED7E3C}"/>
              </a:ext>
            </a:extLst>
          </p:cNvPr>
          <p:cNvSpPr/>
          <p:nvPr/>
        </p:nvSpPr>
        <p:spPr>
          <a:xfrm>
            <a:off x="854079" y="3133707"/>
            <a:ext cx="511679" cy="923330"/>
          </a:xfrm>
          <a:prstGeom prst="rect">
            <a:avLst/>
          </a:prstGeom>
          <a:noFill/>
        </p:spPr>
        <p:txBody>
          <a:bodyPr wrap="none">
            <a:spAutoFit/>
          </a:bodyPr>
          <a:lstStyle/>
          <a:p>
            <a:pPr algn="ctr" eaLnBrk="1" fontAlgn="auto" hangingPunct="1">
              <a:spcBef>
                <a:spcPts val="0"/>
              </a:spcBef>
              <a:spcAft>
                <a:spcPts val="0"/>
              </a:spcAft>
              <a:defRPr/>
            </a:pPr>
            <a:r>
              <a:rPr lang="en-US" sz="5400" b="1" dirty="0">
                <a:ln w="10541" cmpd="sng">
                  <a:solidFill>
                    <a:schemeClr val="accent1">
                      <a:shade val="88000"/>
                      <a:satMod val="110000"/>
                    </a:schemeClr>
                  </a:solidFill>
                  <a:prstDash val="solid"/>
                </a:ln>
                <a:solidFill>
                  <a:srgbClr val="00B0F0"/>
                </a:solidFill>
                <a:latin typeface="+mn-lt"/>
                <a:cs typeface="+mn-cs"/>
              </a:rPr>
              <a:t>S</a:t>
            </a:r>
          </a:p>
        </p:txBody>
      </p:sp>
      <p:sp>
        <p:nvSpPr>
          <p:cNvPr id="14" name="Rectangle 13">
            <a:extLst>
              <a:ext uri="{FF2B5EF4-FFF2-40B4-BE49-F238E27FC236}">
                <a16:creationId xmlns:a16="http://schemas.microsoft.com/office/drawing/2014/main" id="{851AE42A-416D-4E92-80B0-5B23B9CCD0D5}"/>
              </a:ext>
            </a:extLst>
          </p:cNvPr>
          <p:cNvSpPr/>
          <p:nvPr/>
        </p:nvSpPr>
        <p:spPr>
          <a:xfrm>
            <a:off x="6234995" y="4261421"/>
            <a:ext cx="396263" cy="923330"/>
          </a:xfrm>
          <a:prstGeom prst="rect">
            <a:avLst/>
          </a:prstGeom>
          <a:noFill/>
        </p:spPr>
        <p:txBody>
          <a:bodyPr wrap="none">
            <a:spAutoFit/>
          </a:bodyPr>
          <a:lstStyle/>
          <a:p>
            <a:pPr algn="ctr" eaLnBrk="1" fontAlgn="auto" hangingPunct="1">
              <a:spcBef>
                <a:spcPts val="0"/>
              </a:spcBef>
              <a:spcAft>
                <a:spcPts val="0"/>
              </a:spcAft>
              <a:defRPr/>
            </a:pPr>
            <a:r>
              <a:rPr lang="en-US" sz="5400" b="1" dirty="0">
                <a:ln w="10541" cmpd="sng">
                  <a:solidFill>
                    <a:schemeClr val="accent1">
                      <a:shade val="88000"/>
                      <a:satMod val="110000"/>
                    </a:schemeClr>
                  </a:solidFill>
                  <a:prstDash val="solid"/>
                </a:ln>
                <a:solidFill>
                  <a:srgbClr val="FF0000"/>
                </a:solidFill>
                <a:latin typeface="Algerian" pitchFamily="82" charset="0"/>
                <a:cs typeface="+mn-cs"/>
              </a:rPr>
              <a:t>I</a:t>
            </a:r>
          </a:p>
        </p:txBody>
      </p:sp>
      <p:cxnSp>
        <p:nvCxnSpPr>
          <p:cNvPr id="15" name="Straight Connector 14">
            <a:extLst>
              <a:ext uri="{FF2B5EF4-FFF2-40B4-BE49-F238E27FC236}">
                <a16:creationId xmlns:a16="http://schemas.microsoft.com/office/drawing/2014/main" id="{EA41386D-2924-4135-9A19-BB5CB95F5380}"/>
              </a:ext>
            </a:extLst>
          </p:cNvPr>
          <p:cNvCxnSpPr/>
          <p:nvPr/>
        </p:nvCxnSpPr>
        <p:spPr>
          <a:xfrm flipV="1">
            <a:off x="395288" y="4737100"/>
            <a:ext cx="163512" cy="80010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5F4944D1-DB43-4DDF-BBDD-99E51C7C8312}"/>
              </a:ext>
            </a:extLst>
          </p:cNvPr>
          <p:cNvCxnSpPr/>
          <p:nvPr/>
        </p:nvCxnSpPr>
        <p:spPr>
          <a:xfrm flipV="1">
            <a:off x="7092950" y="3719513"/>
            <a:ext cx="163513" cy="80010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9D3DD744-8A4C-4FD4-97AC-0F5AA893A7B8}"/>
              </a:ext>
            </a:extLst>
          </p:cNvPr>
          <p:cNvCxnSpPr/>
          <p:nvPr/>
        </p:nvCxnSpPr>
        <p:spPr>
          <a:xfrm flipV="1">
            <a:off x="4427538" y="3657600"/>
            <a:ext cx="163512" cy="80010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568DE163-B6B7-44B2-B5D8-930BC2B9F06D}"/>
              </a:ext>
            </a:extLst>
          </p:cNvPr>
          <p:cNvCxnSpPr/>
          <p:nvPr/>
        </p:nvCxnSpPr>
        <p:spPr>
          <a:xfrm flipV="1">
            <a:off x="2170113" y="3695700"/>
            <a:ext cx="163512" cy="80010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1" name="Rectangle 20">
            <a:extLst>
              <a:ext uri="{FF2B5EF4-FFF2-40B4-BE49-F238E27FC236}">
                <a16:creationId xmlns:a16="http://schemas.microsoft.com/office/drawing/2014/main" id="{32EC14D3-F662-4F5D-BA1E-63C5D99BC879}"/>
              </a:ext>
            </a:extLst>
          </p:cNvPr>
          <p:cNvSpPr/>
          <p:nvPr/>
        </p:nvSpPr>
        <p:spPr>
          <a:xfrm>
            <a:off x="3600593" y="2970105"/>
            <a:ext cx="527710" cy="923330"/>
          </a:xfrm>
          <a:prstGeom prst="rect">
            <a:avLst/>
          </a:prstGeom>
          <a:noFill/>
        </p:spPr>
        <p:txBody>
          <a:bodyPr wrap="none">
            <a:spAutoFit/>
          </a:bodyPr>
          <a:lstStyle/>
          <a:p>
            <a:pPr algn="ctr" eaLnBrk="1" fontAlgn="auto" hangingPunct="1">
              <a:spcBef>
                <a:spcPts val="0"/>
              </a:spcBef>
              <a:spcAft>
                <a:spcPts val="0"/>
              </a:spcAft>
              <a:defRPr/>
            </a:pPr>
            <a:r>
              <a:rPr lang="en-US" sz="5400" b="1" dirty="0">
                <a:ln w="10541" cmpd="sng">
                  <a:solidFill>
                    <a:schemeClr val="accent1">
                      <a:shade val="88000"/>
                      <a:satMod val="110000"/>
                    </a:schemeClr>
                  </a:solidFill>
                  <a:prstDash val="solid"/>
                </a:ln>
                <a:solidFill>
                  <a:srgbClr val="FF0000"/>
                </a:solidFill>
                <a:latin typeface="+mn-lt"/>
                <a:cs typeface="+mn-cs"/>
              </a:rPr>
              <a:t>T</a:t>
            </a:r>
          </a:p>
        </p:txBody>
      </p:sp>
      <p:sp>
        <p:nvSpPr>
          <p:cNvPr id="22" name="Rectangle 21">
            <a:extLst>
              <a:ext uri="{FF2B5EF4-FFF2-40B4-BE49-F238E27FC236}">
                <a16:creationId xmlns:a16="http://schemas.microsoft.com/office/drawing/2014/main" id="{EB7C8218-495B-4F6D-BDED-C4E7DA285D21}"/>
              </a:ext>
            </a:extLst>
          </p:cNvPr>
          <p:cNvSpPr/>
          <p:nvPr/>
        </p:nvSpPr>
        <p:spPr>
          <a:xfrm>
            <a:off x="7521614" y="2970105"/>
            <a:ext cx="790601" cy="923330"/>
          </a:xfrm>
          <a:prstGeom prst="rect">
            <a:avLst/>
          </a:prstGeom>
          <a:noFill/>
        </p:spPr>
        <p:txBody>
          <a:bodyPr wrap="none">
            <a:spAutoFit/>
          </a:bodyPr>
          <a:lstStyle/>
          <a:p>
            <a:pPr algn="ctr" eaLnBrk="1" fontAlgn="auto" hangingPunct="1">
              <a:spcBef>
                <a:spcPts val="0"/>
              </a:spcBef>
              <a:spcAft>
                <a:spcPts val="0"/>
              </a:spcAft>
              <a:defRPr/>
            </a:pPr>
            <a:r>
              <a:rPr lang="en-US" sz="5400" b="1" dirty="0">
                <a:ln w="10541" cmpd="sng">
                  <a:solidFill>
                    <a:schemeClr val="accent1">
                      <a:shade val="88000"/>
                      <a:satMod val="110000"/>
                    </a:schemeClr>
                  </a:solidFill>
                  <a:prstDash val="solid"/>
                </a:ln>
                <a:solidFill>
                  <a:srgbClr val="FF0000"/>
                </a:solidFill>
                <a:latin typeface="+mn-lt"/>
                <a:cs typeface="+mn-cs"/>
              </a:rPr>
              <a:t>M</a:t>
            </a:r>
          </a:p>
        </p:txBody>
      </p:sp>
      <p:sp>
        <p:nvSpPr>
          <p:cNvPr id="23" name="Rectangle 22">
            <a:extLst>
              <a:ext uri="{FF2B5EF4-FFF2-40B4-BE49-F238E27FC236}">
                <a16:creationId xmlns:a16="http://schemas.microsoft.com/office/drawing/2014/main" id="{888ED227-9DE7-41DE-BBC7-30ABC194BE0A}"/>
              </a:ext>
            </a:extLst>
          </p:cNvPr>
          <p:cNvSpPr/>
          <p:nvPr/>
        </p:nvSpPr>
        <p:spPr>
          <a:xfrm>
            <a:off x="1444693" y="4152699"/>
            <a:ext cx="553357" cy="923330"/>
          </a:xfrm>
          <a:prstGeom prst="rect">
            <a:avLst/>
          </a:prstGeom>
          <a:noFill/>
        </p:spPr>
        <p:txBody>
          <a:bodyPr wrap="none">
            <a:spAutoFit/>
          </a:bodyPr>
          <a:lstStyle/>
          <a:p>
            <a:pPr algn="ctr" eaLnBrk="1" fontAlgn="auto" hangingPunct="1">
              <a:spcBef>
                <a:spcPts val="0"/>
              </a:spcBef>
              <a:spcAft>
                <a:spcPts val="0"/>
              </a:spcAft>
              <a:defRPr/>
            </a:pPr>
            <a:r>
              <a:rPr lang="en-US" sz="5400" b="1" dirty="0">
                <a:ln w="10541" cmpd="sng">
                  <a:solidFill>
                    <a:schemeClr val="accent1">
                      <a:shade val="88000"/>
                      <a:satMod val="110000"/>
                    </a:schemeClr>
                  </a:solidFill>
                  <a:prstDash val="solid"/>
                </a:ln>
                <a:solidFill>
                  <a:srgbClr val="FF0000"/>
                </a:solidFill>
                <a:latin typeface="+mn-lt"/>
                <a:cs typeface="+mn-cs"/>
              </a:rPr>
              <a:t>P</a:t>
            </a:r>
          </a:p>
        </p:txBody>
      </p:sp>
      <p:sp>
        <p:nvSpPr>
          <p:cNvPr id="24" name="Rectangle 23">
            <a:extLst>
              <a:ext uri="{FF2B5EF4-FFF2-40B4-BE49-F238E27FC236}">
                <a16:creationId xmlns:a16="http://schemas.microsoft.com/office/drawing/2014/main" id="{54468812-04F8-4845-8529-913407D063B2}"/>
              </a:ext>
            </a:extLst>
          </p:cNvPr>
          <p:cNvSpPr/>
          <p:nvPr/>
        </p:nvSpPr>
        <p:spPr>
          <a:xfrm>
            <a:off x="5644768" y="3134856"/>
            <a:ext cx="652744" cy="923330"/>
          </a:xfrm>
          <a:prstGeom prst="rect">
            <a:avLst/>
          </a:prstGeom>
          <a:noFill/>
        </p:spPr>
        <p:txBody>
          <a:bodyPr wrap="none">
            <a:spAutoFit/>
          </a:bodyPr>
          <a:lstStyle/>
          <a:p>
            <a:pPr algn="ctr" eaLnBrk="1" fontAlgn="auto" hangingPunct="1">
              <a:spcBef>
                <a:spcPts val="0"/>
              </a:spcBef>
              <a:spcAft>
                <a:spcPts val="0"/>
              </a:spcAft>
              <a:defRPr/>
            </a:pPr>
            <a:r>
              <a:rPr lang="en-US" sz="5400" b="1" dirty="0">
                <a:ln w="10541" cmpd="sng">
                  <a:solidFill>
                    <a:schemeClr val="accent1">
                      <a:shade val="88000"/>
                      <a:satMod val="110000"/>
                    </a:schemeClr>
                  </a:solidFill>
                  <a:prstDash val="solid"/>
                </a:ln>
                <a:solidFill>
                  <a:srgbClr val="00B0F0"/>
                </a:solidFill>
                <a:latin typeface="+mn-lt"/>
                <a:cs typeface="+mn-cs"/>
              </a:rPr>
              <a:t>O</a:t>
            </a:r>
          </a:p>
        </p:txBody>
      </p:sp>
    </p:spTree>
  </p:cSld>
  <p:clrMapOvr>
    <a:masterClrMapping/>
  </p:clrMapOvr>
  <p:transition spd="slow">
    <p:push dir="u"/>
    <p:sndAc>
      <p:stSnd>
        <p:snd r:embed="rId2" name="chimes.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circle(in)">
                                      <p:cBhvr>
                                        <p:cTn id="7" dur="2000"/>
                                        <p:tgtEl>
                                          <p:spTgt spid="1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ntr" presetSubtype="16" fill="hold" nodeType="clickEffect">
                                  <p:stCondLst>
                                    <p:cond delay="0"/>
                                  </p:stCondLst>
                                  <p:childTnLst>
                                    <p:set>
                                      <p:cBhvr>
                                        <p:cTn id="11" dur="1" fill="hold">
                                          <p:stCondLst>
                                            <p:cond delay="0"/>
                                          </p:stCondLst>
                                        </p:cTn>
                                        <p:tgtEl>
                                          <p:spTgt spid="21"/>
                                        </p:tgtEl>
                                        <p:attrNameLst>
                                          <p:attrName>style.visibility</p:attrName>
                                        </p:attrNameLst>
                                      </p:cBhvr>
                                      <p:to>
                                        <p:strVal val="visible"/>
                                      </p:to>
                                    </p:set>
                                    <p:animEffect transition="in" filter="circle(in)">
                                      <p:cBhvr>
                                        <p:cTn id="12" dur="2000"/>
                                        <p:tgtEl>
                                          <p:spTgt spid="21"/>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4" fill="hold" nodeType="clickEffect">
                                  <p:stCondLst>
                                    <p:cond delay="0"/>
                                  </p:stCondLst>
                                  <p:childTnLst>
                                    <p:set>
                                      <p:cBhvr>
                                        <p:cTn id="16" dur="1" fill="hold">
                                          <p:stCondLst>
                                            <p:cond delay="0"/>
                                          </p:stCondLst>
                                        </p:cTn>
                                        <p:tgtEl>
                                          <p:spTgt spid="17"/>
                                        </p:tgtEl>
                                        <p:attrNameLst>
                                          <p:attrName>style.visibility</p:attrName>
                                        </p:attrNameLst>
                                      </p:cBhvr>
                                      <p:to>
                                        <p:strVal val="visible"/>
                                      </p:to>
                                    </p:set>
                                    <p:animEffect transition="in" filter="wipe(down)">
                                      <p:cBhvr>
                                        <p:cTn id="17" dur="500"/>
                                        <p:tgtEl>
                                          <p:spTgt spid="17"/>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6" presetClass="entr" presetSubtype="16" fill="hold" nodeType="clickEffect">
                                  <p:stCondLst>
                                    <p:cond delay="0"/>
                                  </p:stCondLst>
                                  <p:childTnLst>
                                    <p:set>
                                      <p:cBhvr>
                                        <p:cTn id="21" dur="1" fill="hold">
                                          <p:stCondLst>
                                            <p:cond delay="0"/>
                                          </p:stCondLst>
                                        </p:cTn>
                                        <p:tgtEl>
                                          <p:spTgt spid="24"/>
                                        </p:tgtEl>
                                        <p:attrNameLst>
                                          <p:attrName>style.visibility</p:attrName>
                                        </p:attrNameLst>
                                      </p:cBhvr>
                                      <p:to>
                                        <p:strVal val="visible"/>
                                      </p:to>
                                    </p:set>
                                    <p:animEffect transition="in" filter="circle(in)">
                                      <p:cBhvr>
                                        <p:cTn id="22" dur="2000"/>
                                        <p:tgtEl>
                                          <p:spTgt spid="24"/>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6" presetClass="entr" presetSubtype="16" fill="hold" nodeType="clickEffect">
                                  <p:stCondLst>
                                    <p:cond delay="0"/>
                                  </p:stCondLst>
                                  <p:childTnLst>
                                    <p:set>
                                      <p:cBhvr>
                                        <p:cTn id="26" dur="1" fill="hold">
                                          <p:stCondLst>
                                            <p:cond delay="0"/>
                                          </p:stCondLst>
                                        </p:cTn>
                                        <p:tgtEl>
                                          <p:spTgt spid="22"/>
                                        </p:tgtEl>
                                        <p:attrNameLst>
                                          <p:attrName>style.visibility</p:attrName>
                                        </p:attrNameLst>
                                      </p:cBhvr>
                                      <p:to>
                                        <p:strVal val="visible"/>
                                      </p:to>
                                    </p:set>
                                    <p:animEffect transition="in" filter="circle(in)">
                                      <p:cBhvr>
                                        <p:cTn id="27" dur="2000"/>
                                        <p:tgtEl>
                                          <p:spTgt spid="22"/>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4" fill="hold" nodeType="clickEffect">
                                  <p:stCondLst>
                                    <p:cond delay="0"/>
                                  </p:stCondLst>
                                  <p:childTnLst>
                                    <p:set>
                                      <p:cBhvr>
                                        <p:cTn id="31" dur="1" fill="hold">
                                          <p:stCondLst>
                                            <p:cond delay="0"/>
                                          </p:stCondLst>
                                        </p:cTn>
                                        <p:tgtEl>
                                          <p:spTgt spid="15"/>
                                        </p:tgtEl>
                                        <p:attrNameLst>
                                          <p:attrName>style.visibility</p:attrName>
                                        </p:attrNameLst>
                                      </p:cBhvr>
                                      <p:to>
                                        <p:strVal val="visible"/>
                                      </p:to>
                                    </p:set>
                                    <p:animEffect transition="in" filter="wipe(down)">
                                      <p:cBhvr>
                                        <p:cTn id="32" dur="500"/>
                                        <p:tgtEl>
                                          <p:spTgt spid="15"/>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6" presetClass="entr" presetSubtype="16" fill="hold" nodeType="clickEffect">
                                  <p:stCondLst>
                                    <p:cond delay="0"/>
                                  </p:stCondLst>
                                  <p:childTnLst>
                                    <p:set>
                                      <p:cBhvr>
                                        <p:cTn id="36" dur="1" fill="hold">
                                          <p:stCondLst>
                                            <p:cond delay="0"/>
                                          </p:stCondLst>
                                        </p:cTn>
                                        <p:tgtEl>
                                          <p:spTgt spid="23"/>
                                        </p:tgtEl>
                                        <p:attrNameLst>
                                          <p:attrName>style.visibility</p:attrName>
                                        </p:attrNameLst>
                                      </p:cBhvr>
                                      <p:to>
                                        <p:strVal val="visible"/>
                                      </p:to>
                                    </p:set>
                                    <p:animEffect transition="in" filter="circle(in)">
                                      <p:cBhvr>
                                        <p:cTn id="37" dur="20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4">
            <a:extLst>
              <a:ext uri="{FF2B5EF4-FFF2-40B4-BE49-F238E27FC236}">
                <a16:creationId xmlns:a16="http://schemas.microsoft.com/office/drawing/2014/main" id="{7BDDC21F-8686-48BB-8417-7C8467EF4E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2120900" cy="222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7" name="Picture 3">
            <a:extLst>
              <a:ext uri="{FF2B5EF4-FFF2-40B4-BE49-F238E27FC236}">
                <a16:creationId xmlns:a16="http://schemas.microsoft.com/office/drawing/2014/main" id="{3C55EAEF-7529-4DC3-9293-54EF994081C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924675" y="4532313"/>
            <a:ext cx="2219325" cy="2325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8" name="Content Placeholder 2">
            <a:extLst>
              <a:ext uri="{FF2B5EF4-FFF2-40B4-BE49-F238E27FC236}">
                <a16:creationId xmlns:a16="http://schemas.microsoft.com/office/drawing/2014/main" id="{578EEABC-AF68-4638-88EC-F37F56298C1E}"/>
              </a:ext>
            </a:extLst>
          </p:cNvPr>
          <p:cNvSpPr>
            <a:spLocks noGrp="1"/>
          </p:cNvSpPr>
          <p:nvPr>
            <p:ph idx="1"/>
          </p:nvPr>
        </p:nvSpPr>
        <p:spPr>
          <a:xfrm>
            <a:off x="395288" y="1916113"/>
            <a:ext cx="8604250" cy="1223962"/>
          </a:xfrm>
          <a:ln>
            <a:solidFill>
              <a:schemeClr val="tx1"/>
            </a:solidFill>
            <a:miter lim="800000"/>
            <a:headEnd/>
            <a:tailEnd/>
          </a:ln>
        </p:spPr>
        <p:txBody>
          <a:bodyPr/>
          <a:lstStyle/>
          <a:p>
            <a:pPr marL="0" indent="0" eaLnBrk="1" hangingPunct="1">
              <a:buFont typeface="Arial" panose="020B0604020202020204" pitchFamily="34" charset="0"/>
              <a:buNone/>
            </a:pPr>
            <a:r>
              <a:rPr lang="en-ZA" altLang="af-ZA" sz="3000"/>
              <a:t>Die man het sy motor </a:t>
            </a:r>
            <a:r>
              <a:rPr lang="en-ZA" altLang="af-ZA" sz="3000" b="1"/>
              <a:t>gister</a:t>
            </a:r>
            <a:r>
              <a:rPr lang="en-ZA" altLang="af-ZA" sz="3000"/>
              <a:t> in die motorhuis parkeer.</a:t>
            </a:r>
          </a:p>
          <a:p>
            <a:pPr marL="0" indent="0" eaLnBrk="1" hangingPunct="1">
              <a:buFont typeface="Arial" panose="020B0604020202020204" pitchFamily="34" charset="0"/>
              <a:buNone/>
            </a:pPr>
            <a:r>
              <a:rPr lang="en-ZA" altLang="af-ZA" sz="3000"/>
              <a:t>Die man het </a:t>
            </a:r>
            <a:r>
              <a:rPr lang="en-ZA" altLang="af-ZA" sz="3000" b="1"/>
              <a:t>gister</a:t>
            </a:r>
            <a:r>
              <a:rPr lang="en-ZA" altLang="af-ZA" sz="3000"/>
              <a:t> sy motor in die motorhuis parkeer.</a:t>
            </a:r>
          </a:p>
        </p:txBody>
      </p:sp>
      <p:sp>
        <p:nvSpPr>
          <p:cNvPr id="6149" name="Rectangle 5">
            <a:extLst>
              <a:ext uri="{FF2B5EF4-FFF2-40B4-BE49-F238E27FC236}">
                <a16:creationId xmlns:a16="http://schemas.microsoft.com/office/drawing/2014/main" id="{6C712FAE-3079-4DAB-8AB5-1D51A541B463}"/>
              </a:ext>
            </a:extLst>
          </p:cNvPr>
          <p:cNvSpPr>
            <a:spLocks noChangeArrowheads="1"/>
          </p:cNvSpPr>
          <p:nvPr/>
        </p:nvSpPr>
        <p:spPr bwMode="auto">
          <a:xfrm>
            <a:off x="1841500" y="817563"/>
            <a:ext cx="7188200" cy="587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ZA" altLang="af-ZA" b="1"/>
              <a:t>Kom ons kyk na die volgende twee sinne:</a:t>
            </a:r>
          </a:p>
        </p:txBody>
      </p:sp>
      <p:sp>
        <p:nvSpPr>
          <p:cNvPr id="7" name="Rectangle 6">
            <a:extLst>
              <a:ext uri="{FF2B5EF4-FFF2-40B4-BE49-F238E27FC236}">
                <a16:creationId xmlns:a16="http://schemas.microsoft.com/office/drawing/2014/main" id="{B98609E6-5EF1-4BCB-A305-53E2DF8AE88C}"/>
              </a:ext>
            </a:extLst>
          </p:cNvPr>
          <p:cNvSpPr>
            <a:spLocks noChangeArrowheads="1"/>
          </p:cNvSpPr>
          <p:nvPr/>
        </p:nvSpPr>
        <p:spPr bwMode="auto">
          <a:xfrm>
            <a:off x="395288" y="3255963"/>
            <a:ext cx="8135937" cy="2554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ZA" altLang="af-ZA"/>
              <a:t>Watter een van bogenoemde sinne maak sintakties sin?  Al twee.</a:t>
            </a:r>
          </a:p>
          <a:p>
            <a:pPr eaLnBrk="1" hangingPunct="1">
              <a:spcBef>
                <a:spcPct val="0"/>
              </a:spcBef>
              <a:buFontTx/>
              <a:buNone/>
            </a:pPr>
            <a:endParaRPr lang="en-ZA" altLang="af-ZA"/>
          </a:p>
          <a:p>
            <a:pPr eaLnBrk="1" hangingPunct="1">
              <a:spcBef>
                <a:spcPct val="0"/>
              </a:spcBef>
              <a:buFontTx/>
              <a:buNone/>
            </a:pPr>
            <a:r>
              <a:rPr lang="en-ZA" altLang="af-ZA"/>
              <a:t>Watter een van bogenoemde sinne se volgorde is sintakties korrek?  Die tweede een.</a:t>
            </a:r>
          </a:p>
        </p:txBody>
      </p:sp>
      <p:sp>
        <p:nvSpPr>
          <p:cNvPr id="2" name="Rectangle 1">
            <a:extLst>
              <a:ext uri="{FF2B5EF4-FFF2-40B4-BE49-F238E27FC236}">
                <a16:creationId xmlns:a16="http://schemas.microsoft.com/office/drawing/2014/main" id="{3B30C169-1AE2-4530-B1C6-3F0C4DDA2E28}"/>
              </a:ext>
            </a:extLst>
          </p:cNvPr>
          <p:cNvSpPr/>
          <p:nvPr/>
        </p:nvSpPr>
        <p:spPr>
          <a:xfrm flipV="1">
            <a:off x="2735263" y="4292600"/>
            <a:ext cx="973137" cy="4603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ZA"/>
          </a:p>
        </p:txBody>
      </p:sp>
    </p:spTree>
  </p:cSld>
  <p:clrMapOvr>
    <a:masterClrMapping/>
  </p:clrMapOvr>
  <p:transition spd="slow">
    <p:push dir="u"/>
    <p:sndAc>
      <p:stSnd>
        <p:snd r:embed="rId2" name="chimes.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7"/>
                                        </p:tgtEl>
                                        <p:attrNameLst>
                                          <p:attrName>ppt_y</p:attrName>
                                        </p:attrNameLst>
                                      </p:cBhvr>
                                      <p:tavLst>
                                        <p:tav tm="0">
                                          <p:val>
                                            <p:strVal val="#ppt_y"/>
                                          </p:val>
                                        </p:tav>
                                        <p:tav tm="100000">
                                          <p:val>
                                            <p:strVal val="#ppt_y"/>
                                          </p:val>
                                        </p:tav>
                                      </p:tavLst>
                                    </p:anim>
                                    <p:anim calcmode="lin" valueType="num">
                                      <p:cBhvr>
                                        <p:cTn id="9" dur="500" fill="hold"/>
                                        <p:tgtEl>
                                          <p:spTgt spid="7"/>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7"/>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7"/>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10" presetClass="exit" presetSubtype="0" fill="hold" grpId="0" nodeType="clickEffect">
                                  <p:stCondLst>
                                    <p:cond delay="0"/>
                                  </p:stCondLst>
                                  <p:childTnLst>
                                    <p:animEffect transition="out" filter="fade">
                                      <p:cBhvr>
                                        <p:cTn id="15" dur="500"/>
                                        <p:tgtEl>
                                          <p:spTgt spid="2"/>
                                        </p:tgtEl>
                                      </p:cBhvr>
                                    </p:animEffect>
                                    <p:set>
                                      <p:cBhvr>
                                        <p:cTn id="16" dur="1" fill="hold">
                                          <p:stCondLst>
                                            <p:cond delay="499"/>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2"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Picture 4">
            <a:extLst>
              <a:ext uri="{FF2B5EF4-FFF2-40B4-BE49-F238E27FC236}">
                <a16:creationId xmlns:a16="http://schemas.microsoft.com/office/drawing/2014/main" id="{709E71F4-6600-4B31-BD1D-BA78F4D99EB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2120900" cy="222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itle 6">
            <a:extLst>
              <a:ext uri="{FF2B5EF4-FFF2-40B4-BE49-F238E27FC236}">
                <a16:creationId xmlns:a16="http://schemas.microsoft.com/office/drawing/2014/main" id="{4FED607B-D103-4C0C-9DC9-E198AAAD36BA}"/>
              </a:ext>
            </a:extLst>
          </p:cNvPr>
          <p:cNvSpPr>
            <a:spLocks noGrp="1"/>
          </p:cNvSpPr>
          <p:nvPr>
            <p:ph type="title"/>
          </p:nvPr>
        </p:nvSpPr>
        <p:spPr>
          <a:xfrm>
            <a:off x="2120900" y="274638"/>
            <a:ext cx="6565900" cy="1143000"/>
          </a:xfrm>
        </p:spPr>
        <p:style>
          <a:lnRef idx="2">
            <a:schemeClr val="dk1"/>
          </a:lnRef>
          <a:fillRef idx="1">
            <a:schemeClr val="lt1"/>
          </a:fillRef>
          <a:effectRef idx="0">
            <a:schemeClr val="dk1"/>
          </a:effectRef>
          <a:fontRef idx="minor">
            <a:schemeClr val="dk1"/>
          </a:fontRef>
        </p:style>
        <p:txBody>
          <a:bodyPr rtlCol="0">
            <a:normAutofit/>
          </a:bodyPr>
          <a:lstStyle/>
          <a:p>
            <a:pPr eaLnBrk="1" fontAlgn="auto" hangingPunct="1">
              <a:spcAft>
                <a:spcPts val="0"/>
              </a:spcAft>
              <a:defRPr/>
            </a:pPr>
            <a:r>
              <a:rPr lang="en-ZA" dirty="0" err="1"/>
              <a:t>Hier</a:t>
            </a:r>
            <a:r>
              <a:rPr lang="en-ZA" dirty="0"/>
              <a:t> is die </a:t>
            </a:r>
            <a:r>
              <a:rPr lang="en-ZA" dirty="0" err="1"/>
              <a:t>drie</a:t>
            </a:r>
            <a:r>
              <a:rPr lang="en-ZA" dirty="0"/>
              <a:t> </a:t>
            </a:r>
            <a:r>
              <a:rPr lang="en-ZA" dirty="0" err="1"/>
              <a:t>stappe</a:t>
            </a:r>
            <a:r>
              <a:rPr lang="en-ZA" dirty="0"/>
              <a:t> </a:t>
            </a:r>
            <a:r>
              <a:rPr lang="en-ZA" dirty="0" err="1"/>
              <a:t>weer</a:t>
            </a:r>
            <a:r>
              <a:rPr lang="en-ZA" dirty="0"/>
              <a:t>:</a:t>
            </a:r>
          </a:p>
        </p:txBody>
      </p:sp>
      <p:sp>
        <p:nvSpPr>
          <p:cNvPr id="8" name="Content Placeholder 7">
            <a:extLst>
              <a:ext uri="{FF2B5EF4-FFF2-40B4-BE49-F238E27FC236}">
                <a16:creationId xmlns:a16="http://schemas.microsoft.com/office/drawing/2014/main" id="{DC52B13C-4C66-42EF-AD4F-D4266B7EA6E5}"/>
              </a:ext>
            </a:extLst>
          </p:cNvPr>
          <p:cNvSpPr>
            <a:spLocks noGrp="1"/>
          </p:cNvSpPr>
          <p:nvPr>
            <p:ph idx="1"/>
          </p:nvPr>
        </p:nvSpPr>
        <p:spPr>
          <a:xfrm>
            <a:off x="539750" y="1989138"/>
            <a:ext cx="8229600" cy="4525962"/>
          </a:xfrm>
        </p:spPr>
        <p:txBody>
          <a:bodyPr rtlCol="0">
            <a:normAutofit fontScale="92500"/>
          </a:bodyPr>
          <a:lstStyle/>
          <a:p>
            <a:pPr eaLnBrk="1" fontAlgn="auto" hangingPunct="1">
              <a:spcAft>
                <a:spcPts val="0"/>
              </a:spcAft>
              <a:defRPr/>
            </a:pPr>
            <a:r>
              <a:rPr lang="en-ZA" b="1" dirty="0" err="1"/>
              <a:t>Stap</a:t>
            </a:r>
            <a:r>
              <a:rPr lang="en-ZA" b="1" dirty="0"/>
              <a:t> 1</a:t>
            </a:r>
            <a:r>
              <a:rPr lang="en-ZA" dirty="0"/>
              <a:t>:  </a:t>
            </a:r>
            <a:r>
              <a:rPr lang="en-ZA" dirty="0" err="1"/>
              <a:t>Onderstreep</a:t>
            </a:r>
            <a:r>
              <a:rPr lang="en-ZA" dirty="0"/>
              <a:t> die </a:t>
            </a:r>
            <a:r>
              <a:rPr lang="en-ZA" dirty="0" err="1"/>
              <a:t>werkwoorde</a:t>
            </a:r>
            <a:r>
              <a:rPr lang="en-ZA" dirty="0"/>
              <a:t> in die sin.</a:t>
            </a:r>
          </a:p>
          <a:p>
            <a:pPr eaLnBrk="1" fontAlgn="auto" hangingPunct="1">
              <a:spcAft>
                <a:spcPts val="0"/>
              </a:spcAft>
              <a:defRPr/>
            </a:pPr>
            <a:r>
              <a:rPr lang="en-ZA" b="1" dirty="0" err="1"/>
              <a:t>Stap</a:t>
            </a:r>
            <a:r>
              <a:rPr lang="en-ZA" b="1" dirty="0"/>
              <a:t> 2</a:t>
            </a:r>
            <a:r>
              <a:rPr lang="en-ZA" dirty="0"/>
              <a:t>:  </a:t>
            </a:r>
            <a:r>
              <a:rPr lang="en-ZA" dirty="0" err="1"/>
              <a:t>Dit</a:t>
            </a:r>
            <a:r>
              <a:rPr lang="en-ZA" dirty="0"/>
              <a:t> </a:t>
            </a:r>
            <a:r>
              <a:rPr lang="en-ZA" dirty="0" err="1"/>
              <a:t>wat</a:t>
            </a:r>
            <a:r>
              <a:rPr lang="en-ZA" dirty="0"/>
              <a:t> </a:t>
            </a:r>
            <a:r>
              <a:rPr lang="en-ZA" dirty="0" err="1"/>
              <a:t>voor</a:t>
            </a:r>
            <a:r>
              <a:rPr lang="en-ZA" dirty="0"/>
              <a:t> die </a:t>
            </a:r>
            <a:r>
              <a:rPr lang="en-ZA" dirty="0" err="1"/>
              <a:t>eerste</a:t>
            </a:r>
            <a:r>
              <a:rPr lang="en-ZA" dirty="0"/>
              <a:t> </a:t>
            </a:r>
            <a:r>
              <a:rPr lang="en-ZA" dirty="0" err="1"/>
              <a:t>werkwoord</a:t>
            </a:r>
            <a:r>
              <a:rPr lang="en-ZA" dirty="0"/>
              <a:t> </a:t>
            </a:r>
            <a:r>
              <a:rPr lang="en-ZA" dirty="0" err="1"/>
              <a:t>staan</a:t>
            </a:r>
            <a:r>
              <a:rPr lang="en-ZA" dirty="0"/>
              <a:t> is die SUBJECT (</a:t>
            </a:r>
            <a:r>
              <a:rPr lang="en-ZA" dirty="0" err="1"/>
              <a:t>onderwerp</a:t>
            </a:r>
            <a:r>
              <a:rPr lang="en-ZA" dirty="0"/>
              <a:t>).  Die </a:t>
            </a:r>
            <a:r>
              <a:rPr lang="en-ZA" dirty="0" err="1"/>
              <a:t>wat</a:t>
            </a:r>
            <a:r>
              <a:rPr lang="en-ZA" dirty="0"/>
              <a:t> </a:t>
            </a:r>
            <a:r>
              <a:rPr lang="en-ZA" dirty="0" err="1"/>
              <a:t>na</a:t>
            </a:r>
            <a:r>
              <a:rPr lang="en-ZA" dirty="0"/>
              <a:t> die </a:t>
            </a:r>
            <a:r>
              <a:rPr lang="en-ZA" dirty="0" err="1"/>
              <a:t>tweede</a:t>
            </a:r>
            <a:r>
              <a:rPr lang="en-ZA" dirty="0"/>
              <a:t> </a:t>
            </a:r>
            <a:r>
              <a:rPr lang="en-ZA" dirty="0" err="1"/>
              <a:t>werkwoord</a:t>
            </a:r>
            <a:r>
              <a:rPr lang="en-ZA" dirty="0"/>
              <a:t> </a:t>
            </a:r>
            <a:r>
              <a:rPr lang="en-ZA" dirty="0" err="1"/>
              <a:t>staan</a:t>
            </a:r>
            <a:r>
              <a:rPr lang="en-ZA" dirty="0"/>
              <a:t> is die INFINITIVE (</a:t>
            </a:r>
            <a:r>
              <a:rPr lang="en-ZA" dirty="0" err="1"/>
              <a:t>infinitief</a:t>
            </a:r>
            <a:r>
              <a:rPr lang="en-ZA" dirty="0"/>
              <a:t>).</a:t>
            </a:r>
          </a:p>
          <a:p>
            <a:pPr eaLnBrk="1" fontAlgn="auto" hangingPunct="1">
              <a:spcAft>
                <a:spcPts val="0"/>
              </a:spcAft>
              <a:defRPr/>
            </a:pPr>
            <a:r>
              <a:rPr lang="en-ZA" b="1" dirty="0" err="1"/>
              <a:t>Stap</a:t>
            </a:r>
            <a:r>
              <a:rPr lang="en-ZA" b="1" dirty="0"/>
              <a:t> 3</a:t>
            </a:r>
            <a:r>
              <a:rPr lang="en-ZA" dirty="0"/>
              <a:t>:  Begin </a:t>
            </a:r>
            <a:r>
              <a:rPr lang="en-ZA" dirty="0" err="1"/>
              <a:t>nou</a:t>
            </a:r>
            <a:r>
              <a:rPr lang="en-ZA" dirty="0"/>
              <a:t> </a:t>
            </a:r>
            <a:r>
              <a:rPr lang="en-ZA" dirty="0" err="1"/>
              <a:t>aan</a:t>
            </a:r>
            <a:r>
              <a:rPr lang="en-ZA" dirty="0"/>
              <a:t> die begin van die sin en </a:t>
            </a:r>
            <a:r>
              <a:rPr lang="en-ZA" dirty="0" err="1"/>
              <a:t>kyk</a:t>
            </a:r>
            <a:r>
              <a:rPr lang="en-ZA" dirty="0"/>
              <a:t> </a:t>
            </a:r>
            <a:r>
              <a:rPr lang="en-ZA" dirty="0" err="1"/>
              <a:t>watter</a:t>
            </a:r>
            <a:r>
              <a:rPr lang="en-ZA" dirty="0"/>
              <a:t> </a:t>
            </a:r>
            <a:r>
              <a:rPr lang="en-ZA" dirty="0" err="1"/>
              <a:t>gedeeltes</a:t>
            </a:r>
            <a:r>
              <a:rPr lang="en-ZA" dirty="0"/>
              <a:t> van STOMPI is </a:t>
            </a:r>
            <a:r>
              <a:rPr lang="en-ZA" dirty="0" err="1"/>
              <a:t>daar</a:t>
            </a:r>
            <a:r>
              <a:rPr lang="en-ZA" dirty="0"/>
              <a:t> </a:t>
            </a:r>
            <a:r>
              <a:rPr lang="en-ZA" dirty="0" err="1"/>
              <a:t>nog</a:t>
            </a:r>
            <a:r>
              <a:rPr lang="en-ZA" dirty="0"/>
              <a:t> in die sin. ONTHOU:  ‘n sin </a:t>
            </a:r>
            <a:r>
              <a:rPr lang="en-ZA" dirty="0" err="1"/>
              <a:t>hoef</a:t>
            </a:r>
            <a:r>
              <a:rPr lang="en-ZA" dirty="0"/>
              <a:t> </a:t>
            </a:r>
            <a:r>
              <a:rPr lang="en-ZA" dirty="0" err="1"/>
              <a:t>nie</a:t>
            </a:r>
            <a:r>
              <a:rPr lang="en-ZA" dirty="0"/>
              <a:t> </a:t>
            </a:r>
            <a:r>
              <a:rPr lang="en-ZA" dirty="0" err="1"/>
              <a:t>noodwendig</a:t>
            </a:r>
            <a:r>
              <a:rPr lang="en-ZA" dirty="0"/>
              <a:t> al die </a:t>
            </a:r>
            <a:r>
              <a:rPr lang="en-ZA" dirty="0" err="1"/>
              <a:t>gedeeltes</a:t>
            </a:r>
            <a:r>
              <a:rPr lang="en-ZA" dirty="0"/>
              <a:t> van STOMPI </a:t>
            </a:r>
            <a:r>
              <a:rPr lang="en-ZA" dirty="0" err="1"/>
              <a:t>teenwoordig</a:t>
            </a:r>
            <a:r>
              <a:rPr lang="en-ZA" dirty="0"/>
              <a:t> </a:t>
            </a:r>
            <a:r>
              <a:rPr lang="en-ZA" dirty="0" err="1"/>
              <a:t>te</a:t>
            </a:r>
            <a:r>
              <a:rPr lang="en-ZA" dirty="0"/>
              <a:t> </a:t>
            </a:r>
            <a:r>
              <a:rPr lang="en-ZA" dirty="0" err="1"/>
              <a:t>hê</a:t>
            </a:r>
            <a:r>
              <a:rPr lang="en-ZA" dirty="0"/>
              <a:t> </a:t>
            </a:r>
            <a:r>
              <a:rPr lang="en-ZA" dirty="0" err="1"/>
              <a:t>nie</a:t>
            </a:r>
            <a:r>
              <a:rPr lang="en-ZA" dirty="0"/>
              <a:t>.</a:t>
            </a:r>
          </a:p>
          <a:p>
            <a:pPr eaLnBrk="1" fontAlgn="auto" hangingPunct="1">
              <a:spcAft>
                <a:spcPts val="0"/>
              </a:spcAft>
              <a:defRPr/>
            </a:pPr>
            <a:endParaRPr lang="en-ZA" dirty="0"/>
          </a:p>
          <a:p>
            <a:pPr eaLnBrk="1" fontAlgn="auto" hangingPunct="1">
              <a:spcAft>
                <a:spcPts val="0"/>
              </a:spcAft>
              <a:defRPr/>
            </a:pPr>
            <a:endParaRPr lang="en-ZA" dirty="0"/>
          </a:p>
        </p:txBody>
      </p:sp>
    </p:spTree>
  </p:cSld>
  <p:clrMapOvr>
    <a:masterClrMapping/>
  </p:clrMapOvr>
  <p:transition spd="slow">
    <p:push dir="u"/>
    <p:sndAc>
      <p:stSnd>
        <p:snd r:embed="rId2" name="chimes.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after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additive="base">
                                        <p:cTn id="7"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par>
                          <p:cTn id="9" fill="hold" nodeType="afterGroup">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8">
                                            <p:txEl>
                                              <p:pRg st="1" end="1"/>
                                            </p:txEl>
                                          </p:spTgt>
                                        </p:tgtEl>
                                        <p:attrNameLst>
                                          <p:attrName>style.visibility</p:attrName>
                                        </p:attrNameLst>
                                      </p:cBhvr>
                                      <p:to>
                                        <p:strVal val="visible"/>
                                      </p:to>
                                    </p:set>
                                    <p:anim calcmode="lin" valueType="num">
                                      <p:cBhvr additive="base">
                                        <p:cTn id="12" dur="500" fill="hold"/>
                                        <p:tgtEl>
                                          <p:spTgt spid="8">
                                            <p:txEl>
                                              <p:pRg st="1" end="1"/>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8">
                                            <p:txEl>
                                              <p:pRg st="1" end="1"/>
                                            </p:txEl>
                                          </p:spTgt>
                                        </p:tgtEl>
                                        <p:attrNameLst>
                                          <p:attrName>ppt_y</p:attrName>
                                        </p:attrNameLst>
                                      </p:cBhvr>
                                      <p:tavLst>
                                        <p:tav tm="0">
                                          <p:val>
                                            <p:strVal val="1+#ppt_h/2"/>
                                          </p:val>
                                        </p:tav>
                                        <p:tav tm="100000">
                                          <p:val>
                                            <p:strVal val="#ppt_y"/>
                                          </p:val>
                                        </p:tav>
                                      </p:tavLst>
                                    </p:anim>
                                  </p:childTnLst>
                                </p:cTn>
                              </p:par>
                            </p:childTnLst>
                          </p:cTn>
                        </p:par>
                        <p:par>
                          <p:cTn id="14" fill="hold" nodeType="afterGroup">
                            <p:stCondLst>
                              <p:cond delay="1000"/>
                            </p:stCondLst>
                            <p:childTnLst>
                              <p:par>
                                <p:cTn id="15" presetID="2" presetClass="entr" presetSubtype="4" fill="hold" grpId="0" nodeType="afterEffect">
                                  <p:stCondLst>
                                    <p:cond delay="0"/>
                                  </p:stCondLst>
                                  <p:childTnLst>
                                    <p:set>
                                      <p:cBhvr>
                                        <p:cTn id="16" dur="1" fill="hold">
                                          <p:stCondLst>
                                            <p:cond delay="0"/>
                                          </p:stCondLst>
                                        </p:cTn>
                                        <p:tgtEl>
                                          <p:spTgt spid="8">
                                            <p:txEl>
                                              <p:pRg st="2" end="2"/>
                                            </p:txEl>
                                          </p:spTgt>
                                        </p:tgtEl>
                                        <p:attrNameLst>
                                          <p:attrName>style.visibility</p:attrName>
                                        </p:attrNameLst>
                                      </p:cBhvr>
                                      <p:to>
                                        <p:strVal val="visible"/>
                                      </p:to>
                                    </p:set>
                                    <p:anim calcmode="lin" valueType="num">
                                      <p:cBhvr additive="base">
                                        <p:cTn id="17" dur="500" fill="hold"/>
                                        <p:tgtEl>
                                          <p:spTgt spid="8">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8">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818" name="Picture 4">
            <a:extLst>
              <a:ext uri="{FF2B5EF4-FFF2-40B4-BE49-F238E27FC236}">
                <a16:creationId xmlns:a16="http://schemas.microsoft.com/office/drawing/2014/main" id="{8F077283-DB93-4BE4-AB22-2DF7CE296F9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2120900" cy="222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819" name="Picture 3">
            <a:extLst>
              <a:ext uri="{FF2B5EF4-FFF2-40B4-BE49-F238E27FC236}">
                <a16:creationId xmlns:a16="http://schemas.microsoft.com/office/drawing/2014/main" id="{B44484A4-E53C-4BCF-A6D7-F3CB77F121F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89725" y="4286250"/>
            <a:ext cx="2454275" cy="2571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4820" name="Title 5">
            <a:extLst>
              <a:ext uri="{FF2B5EF4-FFF2-40B4-BE49-F238E27FC236}">
                <a16:creationId xmlns:a16="http://schemas.microsoft.com/office/drawing/2014/main" id="{E8D747F1-CD25-4200-AA69-17F6DBC3BF90}"/>
              </a:ext>
            </a:extLst>
          </p:cNvPr>
          <p:cNvSpPr>
            <a:spLocks noGrp="1"/>
          </p:cNvSpPr>
          <p:nvPr>
            <p:ph type="ctrTitle"/>
          </p:nvPr>
        </p:nvSpPr>
        <p:spPr>
          <a:xfrm>
            <a:off x="611188" y="1341438"/>
            <a:ext cx="8062912" cy="3602037"/>
          </a:xfrm>
        </p:spPr>
        <p:txBody>
          <a:bodyPr/>
          <a:lstStyle/>
          <a:p>
            <a:pPr eaLnBrk="1" hangingPunct="1"/>
            <a:r>
              <a:rPr lang="en-ZA" altLang="af-ZA" sz="6600"/>
              <a:t>Nou is dit JOU beurt om te oefen om ‘n sin in STOMPI op te deel!!</a:t>
            </a:r>
          </a:p>
        </p:txBody>
      </p:sp>
    </p:spTree>
  </p:cSld>
  <p:clrMapOvr>
    <a:masterClrMapping/>
  </p:clrMapOvr>
  <p:transition spd="slow">
    <p:push dir="u"/>
    <p:sndAc>
      <p:stSnd>
        <p:snd r:embed="rId2" name="chimes.wav"/>
      </p:stSnd>
    </p:sndAc>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842" name="Picture 4">
            <a:extLst>
              <a:ext uri="{FF2B5EF4-FFF2-40B4-BE49-F238E27FC236}">
                <a16:creationId xmlns:a16="http://schemas.microsoft.com/office/drawing/2014/main" id="{5501FD08-ECC9-477A-B42A-940EBAADFBC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53250" y="0"/>
            <a:ext cx="2222500" cy="2120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5843" name="Picture 3">
            <a:extLst>
              <a:ext uri="{FF2B5EF4-FFF2-40B4-BE49-F238E27FC236}">
                <a16:creationId xmlns:a16="http://schemas.microsoft.com/office/drawing/2014/main" id="{CB74B115-9381-44F7-BFC1-362B11672B6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40563" y="4652963"/>
            <a:ext cx="2103437" cy="220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5844" name="Content Placeholder 2">
            <a:extLst>
              <a:ext uri="{FF2B5EF4-FFF2-40B4-BE49-F238E27FC236}">
                <a16:creationId xmlns:a16="http://schemas.microsoft.com/office/drawing/2014/main" id="{735AA73C-999F-4495-8DFD-C9DB78D44143}"/>
              </a:ext>
            </a:extLst>
          </p:cNvPr>
          <p:cNvSpPr>
            <a:spLocks noGrp="1"/>
          </p:cNvSpPr>
          <p:nvPr>
            <p:ph idx="1"/>
          </p:nvPr>
        </p:nvSpPr>
        <p:spPr>
          <a:xfrm>
            <a:off x="179388" y="2017713"/>
            <a:ext cx="8229600" cy="4537075"/>
          </a:xfrm>
        </p:spPr>
        <p:txBody>
          <a:bodyPr/>
          <a:lstStyle/>
          <a:p>
            <a:pPr marL="514350" indent="-514350" eaLnBrk="1" hangingPunct="1">
              <a:buFont typeface="Calibri" panose="020F0502020204030204" pitchFamily="34" charset="0"/>
              <a:buAutoNum type="arabicPeriod"/>
            </a:pPr>
            <a:r>
              <a:rPr lang="en-ZA" altLang="af-ZA"/>
              <a:t>Die leerders het die werk vinnig vir die eksamen geleer om goed te presteer.</a:t>
            </a:r>
          </a:p>
          <a:p>
            <a:pPr marL="514350" indent="-514350" eaLnBrk="1" hangingPunct="1">
              <a:buFont typeface="Calibri" panose="020F0502020204030204" pitchFamily="34" charset="0"/>
              <a:buAutoNum type="arabicPeriod"/>
            </a:pPr>
            <a:r>
              <a:rPr lang="en-ZA" altLang="af-ZA"/>
              <a:t>Die meisie sal later haar gesig mooi in die badkamer grimeer om pragtig te lyk.</a:t>
            </a:r>
          </a:p>
          <a:p>
            <a:pPr marL="514350" indent="-514350" eaLnBrk="1" hangingPunct="1">
              <a:buFont typeface="Calibri" panose="020F0502020204030204" pitchFamily="34" charset="0"/>
              <a:buAutoNum type="arabicPeriod"/>
            </a:pPr>
            <a:r>
              <a:rPr lang="en-ZA" altLang="af-ZA"/>
              <a:t>Ons drink saans koffie in die kombuis.</a:t>
            </a:r>
          </a:p>
          <a:p>
            <a:pPr marL="514350" indent="-514350" eaLnBrk="1" hangingPunct="1">
              <a:buFont typeface="Calibri" panose="020F0502020204030204" pitchFamily="34" charset="0"/>
              <a:buAutoNum type="arabicPeriod"/>
            </a:pPr>
            <a:r>
              <a:rPr lang="en-ZA" altLang="af-ZA"/>
              <a:t>Eugene het sy werk goed gedoen om betaal te word.</a:t>
            </a:r>
          </a:p>
          <a:p>
            <a:pPr marL="514350" indent="-514350" eaLnBrk="1" hangingPunct="1">
              <a:buFont typeface="Calibri" panose="020F0502020204030204" pitchFamily="34" charset="0"/>
              <a:buAutoNum type="arabicPeriod"/>
            </a:pPr>
            <a:r>
              <a:rPr lang="en-ZA" altLang="af-ZA"/>
              <a:t>Die vis sal vinnig in die vuil dam swem.</a:t>
            </a:r>
          </a:p>
        </p:txBody>
      </p:sp>
      <p:sp>
        <p:nvSpPr>
          <p:cNvPr id="6" name="Title 6">
            <a:extLst>
              <a:ext uri="{FF2B5EF4-FFF2-40B4-BE49-F238E27FC236}">
                <a16:creationId xmlns:a16="http://schemas.microsoft.com/office/drawing/2014/main" id="{B07084DB-AF77-4FC9-8396-F166BCD40A75}"/>
              </a:ext>
            </a:extLst>
          </p:cNvPr>
          <p:cNvSpPr>
            <a:spLocks noGrp="1"/>
          </p:cNvSpPr>
          <p:nvPr>
            <p:ph type="title"/>
          </p:nvPr>
        </p:nvSpPr>
        <p:spPr>
          <a:xfrm>
            <a:off x="683568" y="488950"/>
            <a:ext cx="6565900" cy="1143000"/>
          </a:xfrm>
          <a:effectLst>
            <a:glow rad="228600">
              <a:schemeClr val="accent5">
                <a:satMod val="175000"/>
                <a:alpha val="40000"/>
              </a:schemeClr>
            </a:glow>
            <a:outerShdw blurRad="40000" dist="23000" dir="5400000" rotWithShape="0">
              <a:srgbClr val="000000">
                <a:alpha val="35000"/>
              </a:srgbClr>
            </a:outerShdw>
          </a:effectLst>
          <a:extLst/>
        </p:spPr>
        <p:style>
          <a:lnRef idx="0">
            <a:schemeClr val="accent6"/>
          </a:lnRef>
          <a:fillRef idx="3">
            <a:schemeClr val="accent6"/>
          </a:fillRef>
          <a:effectRef idx="3">
            <a:schemeClr val="accent6"/>
          </a:effectRef>
          <a:fontRef idx="minor">
            <a:schemeClr val="lt1"/>
          </a:fontRef>
        </p:style>
        <p:txBody>
          <a:bodyPr rtlCol="0">
            <a:normAutofit fontScale="90000"/>
          </a:bodyPr>
          <a:lstStyle/>
          <a:p>
            <a:pPr eaLnBrk="1" fontAlgn="auto" hangingPunct="1">
              <a:spcAft>
                <a:spcPts val="0"/>
              </a:spcAft>
              <a:defRPr/>
            </a:pPr>
            <a:r>
              <a:rPr lang="en-ZA" dirty="0" err="1"/>
              <a:t>Onthou</a:t>
            </a:r>
            <a:r>
              <a:rPr lang="en-ZA" dirty="0"/>
              <a:t> en </a:t>
            </a:r>
            <a:r>
              <a:rPr lang="en-ZA" dirty="0" err="1"/>
              <a:t>gebruik</a:t>
            </a:r>
            <a:r>
              <a:rPr lang="en-ZA" dirty="0"/>
              <a:t> </a:t>
            </a:r>
            <a:br>
              <a:rPr lang="en-ZA" dirty="0"/>
            </a:br>
            <a:r>
              <a:rPr lang="en-ZA" dirty="0"/>
              <a:t>die 3 </a:t>
            </a:r>
            <a:r>
              <a:rPr lang="en-ZA" dirty="0" err="1"/>
              <a:t>stappe</a:t>
            </a:r>
            <a:r>
              <a:rPr lang="en-ZA" dirty="0"/>
              <a:t>!</a:t>
            </a:r>
          </a:p>
        </p:txBody>
      </p:sp>
    </p:spTree>
  </p:cSld>
  <p:clrMapOvr>
    <a:masterClrMapping/>
  </p:clrMapOvr>
  <p:transition spd="slow">
    <p:push dir="u"/>
    <p:sndAc>
      <p:stSnd>
        <p:snd r:embed="rId2" name="chimes.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2" presetClass="emph" presetSubtype="0" repeatCount="10000" fill="hold" grpId="0" nodeType="withEffect">
                                  <p:stCondLst>
                                    <p:cond delay="0"/>
                                  </p:stCondLst>
                                  <p:childTnLst>
                                    <p:animRot by="120000">
                                      <p:cBhvr>
                                        <p:cTn id="6" dur="100" fill="hold">
                                          <p:stCondLst>
                                            <p:cond delay="0"/>
                                          </p:stCondLst>
                                        </p:cTn>
                                        <p:tgtEl>
                                          <p:spTgt spid="6"/>
                                        </p:tgtEl>
                                        <p:attrNameLst>
                                          <p:attrName>r</p:attrName>
                                        </p:attrNameLst>
                                      </p:cBhvr>
                                    </p:animRot>
                                    <p:animRot by="-240000">
                                      <p:cBhvr>
                                        <p:cTn id="7" dur="200" fill="hold">
                                          <p:stCondLst>
                                            <p:cond delay="200"/>
                                          </p:stCondLst>
                                        </p:cTn>
                                        <p:tgtEl>
                                          <p:spTgt spid="6"/>
                                        </p:tgtEl>
                                        <p:attrNameLst>
                                          <p:attrName>r</p:attrName>
                                        </p:attrNameLst>
                                      </p:cBhvr>
                                    </p:animRot>
                                    <p:animRot by="240000">
                                      <p:cBhvr>
                                        <p:cTn id="8" dur="200" fill="hold">
                                          <p:stCondLst>
                                            <p:cond delay="400"/>
                                          </p:stCondLst>
                                        </p:cTn>
                                        <p:tgtEl>
                                          <p:spTgt spid="6"/>
                                        </p:tgtEl>
                                        <p:attrNameLst>
                                          <p:attrName>r</p:attrName>
                                        </p:attrNameLst>
                                      </p:cBhvr>
                                    </p:animRot>
                                    <p:animRot by="-240000">
                                      <p:cBhvr>
                                        <p:cTn id="9" dur="200" fill="hold">
                                          <p:stCondLst>
                                            <p:cond delay="600"/>
                                          </p:stCondLst>
                                        </p:cTn>
                                        <p:tgtEl>
                                          <p:spTgt spid="6"/>
                                        </p:tgtEl>
                                        <p:attrNameLst>
                                          <p:attrName>r</p:attrName>
                                        </p:attrNameLst>
                                      </p:cBhvr>
                                    </p:animRot>
                                    <p:animRot by="120000">
                                      <p:cBhvr>
                                        <p:cTn id="10" dur="200" fill="hold">
                                          <p:stCondLst>
                                            <p:cond delay="800"/>
                                          </p:stCondLst>
                                        </p:cTn>
                                        <p:tgtEl>
                                          <p:spTgt spid="6"/>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866" name="Picture 4">
            <a:extLst>
              <a:ext uri="{FF2B5EF4-FFF2-40B4-BE49-F238E27FC236}">
                <a16:creationId xmlns:a16="http://schemas.microsoft.com/office/drawing/2014/main" id="{7A91664B-5AD0-4F8D-A930-7A0BB466650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21500" y="0"/>
            <a:ext cx="2222500" cy="2120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867" name="Picture 3">
            <a:extLst>
              <a:ext uri="{FF2B5EF4-FFF2-40B4-BE49-F238E27FC236}">
                <a16:creationId xmlns:a16="http://schemas.microsoft.com/office/drawing/2014/main" id="{66C5B1E6-8E0C-41AF-9D4B-77F3DE6A68F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89725" y="4286250"/>
            <a:ext cx="2454275" cy="2571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6868" name="Title 1">
            <a:extLst>
              <a:ext uri="{FF2B5EF4-FFF2-40B4-BE49-F238E27FC236}">
                <a16:creationId xmlns:a16="http://schemas.microsoft.com/office/drawing/2014/main" id="{9C2ABC6C-525F-4381-9292-FE5F3F066066}"/>
              </a:ext>
            </a:extLst>
          </p:cNvPr>
          <p:cNvSpPr>
            <a:spLocks noGrp="1"/>
          </p:cNvSpPr>
          <p:nvPr>
            <p:ph type="title"/>
          </p:nvPr>
        </p:nvSpPr>
        <p:spPr>
          <a:xfrm>
            <a:off x="457200" y="274638"/>
            <a:ext cx="8229600" cy="785812"/>
          </a:xfrm>
        </p:spPr>
        <p:txBody>
          <a:bodyPr/>
          <a:lstStyle/>
          <a:p>
            <a:pPr eaLnBrk="1" hangingPunct="1"/>
            <a:r>
              <a:rPr lang="en-ZA" altLang="af-ZA"/>
              <a:t>Memorandum</a:t>
            </a:r>
          </a:p>
        </p:txBody>
      </p:sp>
      <p:sp>
        <p:nvSpPr>
          <p:cNvPr id="3" name="Content Placeholder 2">
            <a:extLst>
              <a:ext uri="{FF2B5EF4-FFF2-40B4-BE49-F238E27FC236}">
                <a16:creationId xmlns:a16="http://schemas.microsoft.com/office/drawing/2014/main" id="{B8719AE3-9D45-4150-ACBB-2592EC2C2AB5}"/>
              </a:ext>
            </a:extLst>
          </p:cNvPr>
          <p:cNvSpPr>
            <a:spLocks noGrp="1"/>
          </p:cNvSpPr>
          <p:nvPr>
            <p:ph idx="1"/>
          </p:nvPr>
        </p:nvSpPr>
        <p:spPr>
          <a:xfrm>
            <a:off x="112713" y="2328863"/>
            <a:ext cx="8964612" cy="2752725"/>
          </a:xfrm>
        </p:spPr>
        <p:txBody>
          <a:bodyPr rtlCol="0">
            <a:normAutofit/>
          </a:bodyPr>
          <a:lstStyle/>
          <a:p>
            <a:pPr marL="514350" indent="-514350" eaLnBrk="1" fontAlgn="auto" hangingPunct="1">
              <a:spcAft>
                <a:spcPts val="0"/>
              </a:spcAft>
              <a:buFont typeface="+mj-lt"/>
              <a:buAutoNum type="arabicPeriod"/>
              <a:defRPr/>
            </a:pPr>
            <a:r>
              <a:rPr lang="en-ZA" sz="4000" dirty="0"/>
              <a:t>Die </a:t>
            </a:r>
            <a:r>
              <a:rPr lang="en-ZA" sz="4000" dirty="0" err="1"/>
              <a:t>leerders</a:t>
            </a:r>
            <a:r>
              <a:rPr lang="en-ZA" sz="4000" dirty="0"/>
              <a:t> het die </a:t>
            </a:r>
            <a:r>
              <a:rPr lang="en-ZA" sz="4000" dirty="0" err="1"/>
              <a:t>werk</a:t>
            </a:r>
            <a:r>
              <a:rPr lang="en-ZA" sz="4000" dirty="0"/>
              <a:t> </a:t>
            </a:r>
            <a:r>
              <a:rPr lang="en-ZA" sz="4000" dirty="0" err="1"/>
              <a:t>vinnig</a:t>
            </a:r>
            <a:r>
              <a:rPr lang="en-ZA" sz="4000" dirty="0"/>
              <a:t> </a:t>
            </a:r>
            <a:r>
              <a:rPr lang="en-ZA" sz="4000" dirty="0" err="1"/>
              <a:t>vir</a:t>
            </a:r>
            <a:r>
              <a:rPr lang="en-ZA" sz="4000" dirty="0"/>
              <a:t> die</a:t>
            </a:r>
            <a:br>
              <a:rPr lang="en-ZA" sz="4000" dirty="0"/>
            </a:br>
            <a:br>
              <a:rPr lang="en-ZA" sz="4000" dirty="0"/>
            </a:br>
            <a:br>
              <a:rPr lang="en-ZA" sz="4000" dirty="0"/>
            </a:br>
            <a:r>
              <a:rPr lang="en-ZA" sz="4000" dirty="0"/>
              <a:t> </a:t>
            </a:r>
            <a:r>
              <a:rPr lang="en-ZA" sz="4000" dirty="0" err="1"/>
              <a:t>eksamen</a:t>
            </a:r>
            <a:r>
              <a:rPr lang="en-ZA" sz="4000" dirty="0"/>
              <a:t> </a:t>
            </a:r>
            <a:r>
              <a:rPr lang="en-ZA" sz="4000" dirty="0" err="1"/>
              <a:t>geleer</a:t>
            </a:r>
            <a:r>
              <a:rPr lang="en-ZA" sz="4000" dirty="0"/>
              <a:t> </a:t>
            </a:r>
            <a:r>
              <a:rPr lang="en-ZA" sz="4000" dirty="0" err="1"/>
              <a:t>om</a:t>
            </a:r>
            <a:r>
              <a:rPr lang="en-ZA" sz="4000" dirty="0"/>
              <a:t> </a:t>
            </a:r>
            <a:r>
              <a:rPr lang="en-ZA" sz="4000" dirty="0" err="1"/>
              <a:t>goed</a:t>
            </a:r>
            <a:r>
              <a:rPr lang="en-ZA" sz="4000" dirty="0"/>
              <a:t> </a:t>
            </a:r>
            <a:r>
              <a:rPr lang="en-ZA" sz="4000" dirty="0" err="1"/>
              <a:t>te</a:t>
            </a:r>
            <a:r>
              <a:rPr lang="en-ZA" sz="4000" dirty="0"/>
              <a:t> </a:t>
            </a:r>
            <a:r>
              <a:rPr lang="en-ZA" sz="4000" dirty="0" err="1"/>
              <a:t>presteer</a:t>
            </a:r>
            <a:r>
              <a:rPr lang="en-ZA" dirty="0"/>
              <a:t>.</a:t>
            </a:r>
          </a:p>
          <a:p>
            <a:pPr marL="0" indent="0" eaLnBrk="1" fontAlgn="auto" hangingPunct="1">
              <a:spcAft>
                <a:spcPts val="0"/>
              </a:spcAft>
              <a:buFont typeface="Arial" panose="020B0604020202020204" pitchFamily="34" charset="0"/>
              <a:buNone/>
              <a:defRPr/>
            </a:pPr>
            <a:endParaRPr lang="en-ZA" dirty="0"/>
          </a:p>
        </p:txBody>
      </p:sp>
      <p:cxnSp>
        <p:nvCxnSpPr>
          <p:cNvPr id="6" name="Straight Connector 5">
            <a:extLst>
              <a:ext uri="{FF2B5EF4-FFF2-40B4-BE49-F238E27FC236}">
                <a16:creationId xmlns:a16="http://schemas.microsoft.com/office/drawing/2014/main" id="{5145F745-BC93-4F48-A94D-90344CBA5392}"/>
              </a:ext>
            </a:extLst>
          </p:cNvPr>
          <p:cNvCxnSpPr/>
          <p:nvPr/>
        </p:nvCxnSpPr>
        <p:spPr>
          <a:xfrm>
            <a:off x="2778125" y="4811713"/>
            <a:ext cx="1196975" cy="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3AAEAFCF-1E90-4B7F-B9F7-641AC71D068D}"/>
              </a:ext>
            </a:extLst>
          </p:cNvPr>
          <p:cNvCxnSpPr/>
          <p:nvPr/>
        </p:nvCxnSpPr>
        <p:spPr>
          <a:xfrm flipV="1">
            <a:off x="3975100" y="2276475"/>
            <a:ext cx="163513" cy="80010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4D89E2BA-12DB-4EE7-8F28-FD114433EFBB}"/>
              </a:ext>
            </a:extLst>
          </p:cNvPr>
          <p:cNvCxnSpPr/>
          <p:nvPr/>
        </p:nvCxnSpPr>
        <p:spPr>
          <a:xfrm flipV="1">
            <a:off x="2682875" y="4081463"/>
            <a:ext cx="165100" cy="80010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Rectangle 9">
            <a:extLst>
              <a:ext uri="{FF2B5EF4-FFF2-40B4-BE49-F238E27FC236}">
                <a16:creationId xmlns:a16="http://schemas.microsoft.com/office/drawing/2014/main" id="{9981856B-743A-4A91-A401-D2B12186A315}"/>
              </a:ext>
            </a:extLst>
          </p:cNvPr>
          <p:cNvSpPr/>
          <p:nvPr/>
        </p:nvSpPr>
        <p:spPr>
          <a:xfrm>
            <a:off x="3136006" y="3513334"/>
            <a:ext cx="862737" cy="923330"/>
          </a:xfrm>
          <a:prstGeom prst="rect">
            <a:avLst/>
          </a:prstGeom>
          <a:noFill/>
        </p:spPr>
        <p:txBody>
          <a:bodyPr wrap="none">
            <a:spAutoFit/>
          </a:bodyPr>
          <a:lstStyle/>
          <a:p>
            <a:pPr algn="ctr" eaLnBrk="1" fontAlgn="auto" hangingPunct="1">
              <a:spcBef>
                <a:spcPts val="0"/>
              </a:spcBef>
              <a:spcAft>
                <a:spcPts val="0"/>
              </a:spcAft>
              <a:defRPr/>
            </a:pPr>
            <a:r>
              <a:rPr lang="en-US" sz="5400" b="1" dirty="0">
                <a:ln w="10541" cmpd="sng">
                  <a:solidFill>
                    <a:schemeClr val="accent1">
                      <a:shade val="88000"/>
                      <a:satMod val="110000"/>
                    </a:schemeClr>
                  </a:solidFill>
                  <a:prstDash val="solid"/>
                </a:ln>
                <a:solidFill>
                  <a:srgbClr val="66FF33"/>
                </a:solidFill>
                <a:latin typeface="+mn-lt"/>
                <a:cs typeface="+mn-cs"/>
              </a:rPr>
              <a:t>v2</a:t>
            </a:r>
          </a:p>
        </p:txBody>
      </p:sp>
      <p:sp>
        <p:nvSpPr>
          <p:cNvPr id="11" name="Rectangle 10">
            <a:extLst>
              <a:ext uri="{FF2B5EF4-FFF2-40B4-BE49-F238E27FC236}">
                <a16:creationId xmlns:a16="http://schemas.microsoft.com/office/drawing/2014/main" id="{CC041D88-E6DB-4719-BCB8-B4D8220A0652}"/>
              </a:ext>
            </a:extLst>
          </p:cNvPr>
          <p:cNvSpPr/>
          <p:nvPr/>
        </p:nvSpPr>
        <p:spPr>
          <a:xfrm>
            <a:off x="3276435" y="1604132"/>
            <a:ext cx="862737" cy="923330"/>
          </a:xfrm>
          <a:prstGeom prst="rect">
            <a:avLst/>
          </a:prstGeom>
          <a:noFill/>
        </p:spPr>
        <p:txBody>
          <a:bodyPr wrap="none">
            <a:spAutoFit/>
          </a:bodyPr>
          <a:lstStyle/>
          <a:p>
            <a:pPr algn="ctr" eaLnBrk="1" fontAlgn="auto" hangingPunct="1">
              <a:spcBef>
                <a:spcPts val="0"/>
              </a:spcBef>
              <a:spcAft>
                <a:spcPts val="0"/>
              </a:spcAft>
              <a:defRPr/>
            </a:pPr>
            <a:r>
              <a:rPr lang="en-US" sz="5400" b="1" dirty="0">
                <a:ln w="10541" cmpd="sng">
                  <a:solidFill>
                    <a:schemeClr val="accent1">
                      <a:shade val="88000"/>
                      <a:satMod val="110000"/>
                    </a:schemeClr>
                  </a:solidFill>
                  <a:prstDash val="solid"/>
                </a:ln>
                <a:solidFill>
                  <a:srgbClr val="66FF33"/>
                </a:solidFill>
                <a:latin typeface="+mn-lt"/>
                <a:cs typeface="+mn-cs"/>
              </a:rPr>
              <a:t>v1</a:t>
            </a:r>
          </a:p>
        </p:txBody>
      </p:sp>
      <p:sp>
        <p:nvSpPr>
          <p:cNvPr id="12" name="Rectangle 11">
            <a:extLst>
              <a:ext uri="{FF2B5EF4-FFF2-40B4-BE49-F238E27FC236}">
                <a16:creationId xmlns:a16="http://schemas.microsoft.com/office/drawing/2014/main" id="{E7C5017A-ABFA-403C-9780-DFCFA5C9A007}"/>
              </a:ext>
            </a:extLst>
          </p:cNvPr>
          <p:cNvSpPr/>
          <p:nvPr/>
        </p:nvSpPr>
        <p:spPr>
          <a:xfrm>
            <a:off x="1701207" y="1635195"/>
            <a:ext cx="511679" cy="923330"/>
          </a:xfrm>
          <a:prstGeom prst="rect">
            <a:avLst/>
          </a:prstGeom>
          <a:noFill/>
        </p:spPr>
        <p:txBody>
          <a:bodyPr wrap="none">
            <a:spAutoFit/>
          </a:bodyPr>
          <a:lstStyle/>
          <a:p>
            <a:pPr algn="ctr" eaLnBrk="1" fontAlgn="auto" hangingPunct="1">
              <a:spcBef>
                <a:spcPts val="0"/>
              </a:spcBef>
              <a:spcAft>
                <a:spcPts val="0"/>
              </a:spcAft>
              <a:defRPr/>
            </a:pPr>
            <a:r>
              <a:rPr lang="en-US" sz="5400" b="1" dirty="0">
                <a:ln w="10541" cmpd="sng">
                  <a:solidFill>
                    <a:schemeClr val="accent1">
                      <a:shade val="88000"/>
                      <a:satMod val="110000"/>
                    </a:schemeClr>
                  </a:solidFill>
                  <a:prstDash val="solid"/>
                </a:ln>
                <a:solidFill>
                  <a:srgbClr val="00B0F0"/>
                </a:solidFill>
                <a:latin typeface="+mn-lt"/>
                <a:cs typeface="+mn-cs"/>
              </a:rPr>
              <a:t>S</a:t>
            </a:r>
          </a:p>
        </p:txBody>
      </p:sp>
      <p:sp>
        <p:nvSpPr>
          <p:cNvPr id="13" name="Rectangle 12">
            <a:extLst>
              <a:ext uri="{FF2B5EF4-FFF2-40B4-BE49-F238E27FC236}">
                <a16:creationId xmlns:a16="http://schemas.microsoft.com/office/drawing/2014/main" id="{8C5DC381-CD08-4967-BA92-607B9A5961A2}"/>
              </a:ext>
            </a:extLst>
          </p:cNvPr>
          <p:cNvSpPr/>
          <p:nvPr/>
        </p:nvSpPr>
        <p:spPr>
          <a:xfrm>
            <a:off x="6060021" y="3382469"/>
            <a:ext cx="396263" cy="923330"/>
          </a:xfrm>
          <a:prstGeom prst="rect">
            <a:avLst/>
          </a:prstGeom>
          <a:noFill/>
        </p:spPr>
        <p:txBody>
          <a:bodyPr wrap="none">
            <a:spAutoFit/>
          </a:bodyPr>
          <a:lstStyle/>
          <a:p>
            <a:pPr algn="ctr" eaLnBrk="1" fontAlgn="auto" hangingPunct="1">
              <a:spcBef>
                <a:spcPts val="0"/>
              </a:spcBef>
              <a:spcAft>
                <a:spcPts val="0"/>
              </a:spcAft>
              <a:defRPr/>
            </a:pPr>
            <a:r>
              <a:rPr lang="en-US" sz="5400" b="1" dirty="0">
                <a:ln w="10541" cmpd="sng">
                  <a:solidFill>
                    <a:schemeClr val="accent1">
                      <a:shade val="88000"/>
                      <a:satMod val="110000"/>
                    </a:schemeClr>
                  </a:solidFill>
                  <a:prstDash val="solid"/>
                </a:ln>
                <a:solidFill>
                  <a:srgbClr val="FF0000"/>
                </a:solidFill>
                <a:latin typeface="Algerian" pitchFamily="82" charset="0"/>
                <a:cs typeface="+mn-cs"/>
              </a:rPr>
              <a:t>I</a:t>
            </a:r>
          </a:p>
        </p:txBody>
      </p:sp>
      <p:cxnSp>
        <p:nvCxnSpPr>
          <p:cNvPr id="14" name="Straight Connector 13">
            <a:extLst>
              <a:ext uri="{FF2B5EF4-FFF2-40B4-BE49-F238E27FC236}">
                <a16:creationId xmlns:a16="http://schemas.microsoft.com/office/drawing/2014/main" id="{EAD206BB-A290-4E89-96F2-2BFEA43CD63E}"/>
              </a:ext>
            </a:extLst>
          </p:cNvPr>
          <p:cNvCxnSpPr/>
          <p:nvPr/>
        </p:nvCxnSpPr>
        <p:spPr>
          <a:xfrm flipV="1">
            <a:off x="4073525" y="4143375"/>
            <a:ext cx="163513" cy="80010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CD581CED-DBED-41BE-AD90-441033D5AF7B}"/>
              </a:ext>
            </a:extLst>
          </p:cNvPr>
          <p:cNvCxnSpPr/>
          <p:nvPr/>
        </p:nvCxnSpPr>
        <p:spPr>
          <a:xfrm flipV="1">
            <a:off x="7223125" y="2276475"/>
            <a:ext cx="163513" cy="80010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A93DF3E2-1774-4510-9943-F77FC03BB5A7}"/>
              </a:ext>
            </a:extLst>
          </p:cNvPr>
          <p:cNvCxnSpPr/>
          <p:nvPr/>
        </p:nvCxnSpPr>
        <p:spPr>
          <a:xfrm flipV="1">
            <a:off x="5832475" y="2276475"/>
            <a:ext cx="163513" cy="80010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32367C80-3435-4636-AD2D-55FDF32EF9D3}"/>
              </a:ext>
            </a:extLst>
          </p:cNvPr>
          <p:cNvCxnSpPr/>
          <p:nvPr/>
        </p:nvCxnSpPr>
        <p:spPr>
          <a:xfrm flipV="1">
            <a:off x="3163888" y="2276475"/>
            <a:ext cx="163512" cy="80010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Rectangle 18">
            <a:extLst>
              <a:ext uri="{FF2B5EF4-FFF2-40B4-BE49-F238E27FC236}">
                <a16:creationId xmlns:a16="http://schemas.microsoft.com/office/drawing/2014/main" id="{236162D7-9D77-4D72-85EB-310F99BB0E6B}"/>
              </a:ext>
            </a:extLst>
          </p:cNvPr>
          <p:cNvSpPr/>
          <p:nvPr/>
        </p:nvSpPr>
        <p:spPr>
          <a:xfrm>
            <a:off x="1439628" y="3362934"/>
            <a:ext cx="553357" cy="923330"/>
          </a:xfrm>
          <a:prstGeom prst="rect">
            <a:avLst/>
          </a:prstGeom>
          <a:noFill/>
        </p:spPr>
        <p:txBody>
          <a:bodyPr wrap="none">
            <a:spAutoFit/>
          </a:bodyPr>
          <a:lstStyle/>
          <a:p>
            <a:pPr algn="ctr" eaLnBrk="1" fontAlgn="auto" hangingPunct="1">
              <a:spcBef>
                <a:spcPts val="0"/>
              </a:spcBef>
              <a:spcAft>
                <a:spcPts val="0"/>
              </a:spcAft>
              <a:defRPr/>
            </a:pPr>
            <a:r>
              <a:rPr lang="en-US" sz="5400" b="1" dirty="0">
                <a:ln w="10541" cmpd="sng">
                  <a:solidFill>
                    <a:schemeClr val="accent1">
                      <a:shade val="88000"/>
                      <a:satMod val="110000"/>
                    </a:schemeClr>
                  </a:solidFill>
                  <a:prstDash val="solid"/>
                </a:ln>
                <a:solidFill>
                  <a:srgbClr val="FF0000"/>
                </a:solidFill>
                <a:latin typeface="+mn-lt"/>
                <a:cs typeface="+mn-cs"/>
              </a:rPr>
              <a:t>P</a:t>
            </a:r>
          </a:p>
        </p:txBody>
      </p:sp>
      <p:sp>
        <p:nvSpPr>
          <p:cNvPr id="20" name="Rectangle 19">
            <a:extLst>
              <a:ext uri="{FF2B5EF4-FFF2-40B4-BE49-F238E27FC236}">
                <a16:creationId xmlns:a16="http://schemas.microsoft.com/office/drawing/2014/main" id="{01307D38-215D-4ED0-8D6A-338EE19D1EE3}"/>
              </a:ext>
            </a:extLst>
          </p:cNvPr>
          <p:cNvSpPr/>
          <p:nvPr/>
        </p:nvSpPr>
        <p:spPr>
          <a:xfrm>
            <a:off x="4558205" y="1616628"/>
            <a:ext cx="652744" cy="923330"/>
          </a:xfrm>
          <a:prstGeom prst="rect">
            <a:avLst/>
          </a:prstGeom>
          <a:noFill/>
        </p:spPr>
        <p:txBody>
          <a:bodyPr wrap="none">
            <a:spAutoFit/>
          </a:bodyPr>
          <a:lstStyle/>
          <a:p>
            <a:pPr algn="ctr" eaLnBrk="1" fontAlgn="auto" hangingPunct="1">
              <a:spcBef>
                <a:spcPts val="0"/>
              </a:spcBef>
              <a:spcAft>
                <a:spcPts val="0"/>
              </a:spcAft>
              <a:defRPr/>
            </a:pPr>
            <a:r>
              <a:rPr lang="en-US" sz="5400" b="1" dirty="0">
                <a:ln w="10541" cmpd="sng">
                  <a:solidFill>
                    <a:schemeClr val="accent1">
                      <a:shade val="88000"/>
                      <a:satMod val="110000"/>
                    </a:schemeClr>
                  </a:solidFill>
                  <a:prstDash val="solid"/>
                </a:ln>
                <a:solidFill>
                  <a:srgbClr val="00B0F0"/>
                </a:solidFill>
                <a:latin typeface="+mn-lt"/>
                <a:cs typeface="+mn-cs"/>
              </a:rPr>
              <a:t>O</a:t>
            </a:r>
          </a:p>
        </p:txBody>
      </p:sp>
      <p:sp>
        <p:nvSpPr>
          <p:cNvPr id="21" name="Rectangle 20">
            <a:extLst>
              <a:ext uri="{FF2B5EF4-FFF2-40B4-BE49-F238E27FC236}">
                <a16:creationId xmlns:a16="http://schemas.microsoft.com/office/drawing/2014/main" id="{561F06C8-E17B-4F7F-B841-8FD005060253}"/>
              </a:ext>
            </a:extLst>
          </p:cNvPr>
          <p:cNvSpPr/>
          <p:nvPr/>
        </p:nvSpPr>
        <p:spPr>
          <a:xfrm>
            <a:off x="6258153" y="1604132"/>
            <a:ext cx="790601" cy="923330"/>
          </a:xfrm>
          <a:prstGeom prst="rect">
            <a:avLst/>
          </a:prstGeom>
          <a:noFill/>
        </p:spPr>
        <p:txBody>
          <a:bodyPr wrap="none">
            <a:spAutoFit/>
          </a:bodyPr>
          <a:lstStyle/>
          <a:p>
            <a:pPr algn="ctr" eaLnBrk="1" fontAlgn="auto" hangingPunct="1">
              <a:spcBef>
                <a:spcPts val="0"/>
              </a:spcBef>
              <a:spcAft>
                <a:spcPts val="0"/>
              </a:spcAft>
              <a:defRPr/>
            </a:pPr>
            <a:r>
              <a:rPr lang="en-US" sz="5400" b="1" dirty="0">
                <a:ln w="10541" cmpd="sng">
                  <a:solidFill>
                    <a:schemeClr val="accent1">
                      <a:shade val="88000"/>
                      <a:satMod val="110000"/>
                    </a:schemeClr>
                  </a:solidFill>
                  <a:prstDash val="solid"/>
                </a:ln>
                <a:solidFill>
                  <a:srgbClr val="FF0000"/>
                </a:solidFill>
                <a:latin typeface="+mn-lt"/>
                <a:cs typeface="+mn-cs"/>
              </a:rPr>
              <a:t>M</a:t>
            </a:r>
          </a:p>
        </p:txBody>
      </p:sp>
      <p:cxnSp>
        <p:nvCxnSpPr>
          <p:cNvPr id="22" name="Straight Connector 21">
            <a:extLst>
              <a:ext uri="{FF2B5EF4-FFF2-40B4-BE49-F238E27FC236}">
                <a16:creationId xmlns:a16="http://schemas.microsoft.com/office/drawing/2014/main" id="{9E412F7A-36FE-4219-9D35-6E2743D5F033}"/>
              </a:ext>
            </a:extLst>
          </p:cNvPr>
          <p:cNvCxnSpPr/>
          <p:nvPr/>
        </p:nvCxnSpPr>
        <p:spPr>
          <a:xfrm>
            <a:off x="3327400" y="2924175"/>
            <a:ext cx="588963" cy="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p:push dir="u"/>
    <p:sndAc>
      <p:stSnd>
        <p:snd r:embed="rId2" name="chimes.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par>
                                <p:cTn id="8" presetID="10" presetClass="entr" presetSubtype="0" fill="hold" nodeType="withEffect">
                                  <p:stCondLst>
                                    <p:cond delay="0"/>
                                  </p:stCondLst>
                                  <p:childTnLst>
                                    <p:set>
                                      <p:cBhvr>
                                        <p:cTn id="9" dur="1" fill="hold">
                                          <p:stCondLst>
                                            <p:cond delay="0"/>
                                          </p:stCondLst>
                                        </p:cTn>
                                        <p:tgtEl>
                                          <p:spTgt spid="22"/>
                                        </p:tgtEl>
                                        <p:attrNameLst>
                                          <p:attrName>style.visibility</p:attrName>
                                        </p:attrNameLst>
                                      </p:cBhvr>
                                      <p:to>
                                        <p:strVal val="visible"/>
                                      </p:to>
                                    </p:set>
                                    <p:animEffect transition="in" filter="fade">
                                      <p:cBhvr>
                                        <p:cTn id="10" dur="500"/>
                                        <p:tgtEl>
                                          <p:spTgt spid="22"/>
                                        </p:tgtEl>
                                      </p:cBhvr>
                                    </p:animEffect>
                                  </p:childTnLst>
                                </p:cTn>
                              </p:par>
                              <p:par>
                                <p:cTn id="11" presetID="10" presetClass="entr" presetSubtype="0" fill="hold" nodeType="withEffect">
                                  <p:stCondLst>
                                    <p:cond delay="0"/>
                                  </p:stCondLst>
                                  <p:childTnLst>
                                    <p:set>
                                      <p:cBhvr>
                                        <p:cTn id="12" dur="1" fill="hold">
                                          <p:stCondLst>
                                            <p:cond delay="0"/>
                                          </p:stCondLst>
                                        </p:cTn>
                                        <p:tgtEl>
                                          <p:spTgt spid="17"/>
                                        </p:tgtEl>
                                        <p:attrNameLst>
                                          <p:attrName>style.visibility</p:attrName>
                                        </p:attrNameLst>
                                      </p:cBhvr>
                                      <p:to>
                                        <p:strVal val="visible"/>
                                      </p:to>
                                    </p:set>
                                    <p:animEffect transition="in" filter="fade">
                                      <p:cBhvr>
                                        <p:cTn id="13" dur="500"/>
                                        <p:tgtEl>
                                          <p:spTgt spid="17"/>
                                        </p:tgtEl>
                                      </p:cBhvr>
                                    </p:animEffect>
                                  </p:childTnLst>
                                </p:cTn>
                              </p:par>
                              <p:par>
                                <p:cTn id="14" presetID="10" presetClass="entr" presetSubtype="0" fill="hold" nodeType="with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fade">
                                      <p:cBhvr>
                                        <p:cTn id="16" dur="500"/>
                                        <p:tgtEl>
                                          <p:spTgt spid="7"/>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0" presetClass="entr" presetSubtype="0" fill="hold" nodeType="click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fade">
                                      <p:cBhvr>
                                        <p:cTn id="21" dur="500"/>
                                        <p:tgtEl>
                                          <p:spTgt spid="8"/>
                                        </p:tgtEl>
                                      </p:cBhvr>
                                    </p:animEffect>
                                  </p:childTnLst>
                                </p:cTn>
                              </p:par>
                              <p:par>
                                <p:cTn id="22" presetID="10" presetClass="entr" presetSubtype="0" fill="hold" nodeType="withEffect">
                                  <p:stCondLst>
                                    <p:cond delay="0"/>
                                  </p:stCondLst>
                                  <p:childTnLst>
                                    <p:set>
                                      <p:cBhvr>
                                        <p:cTn id="23" dur="1" fill="hold">
                                          <p:stCondLst>
                                            <p:cond delay="0"/>
                                          </p:stCondLst>
                                        </p:cTn>
                                        <p:tgtEl>
                                          <p:spTgt spid="6"/>
                                        </p:tgtEl>
                                        <p:attrNameLst>
                                          <p:attrName>style.visibility</p:attrName>
                                        </p:attrNameLst>
                                      </p:cBhvr>
                                      <p:to>
                                        <p:strVal val="visible"/>
                                      </p:to>
                                    </p:set>
                                    <p:animEffect transition="in" filter="fade">
                                      <p:cBhvr>
                                        <p:cTn id="24" dur="500"/>
                                        <p:tgtEl>
                                          <p:spTgt spid="6"/>
                                        </p:tgtEl>
                                      </p:cBhvr>
                                    </p:animEffect>
                                  </p:childTnLst>
                                </p:cTn>
                              </p:par>
                              <p:par>
                                <p:cTn id="25" presetID="10" presetClass="entr" presetSubtype="0" fill="hold" nodeType="with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fade">
                                      <p:cBhvr>
                                        <p:cTn id="27" dur="500"/>
                                        <p:tgtEl>
                                          <p:spTgt spid="10"/>
                                        </p:tgtEl>
                                      </p:cBhvr>
                                    </p:animEffect>
                                  </p:childTnLst>
                                </p:cTn>
                              </p:par>
                              <p:par>
                                <p:cTn id="28" presetID="10" presetClass="entr" presetSubtype="0" fill="hold" nodeType="withEffect">
                                  <p:stCondLst>
                                    <p:cond delay="0"/>
                                  </p:stCondLst>
                                  <p:childTnLst>
                                    <p:set>
                                      <p:cBhvr>
                                        <p:cTn id="29" dur="1" fill="hold">
                                          <p:stCondLst>
                                            <p:cond delay="0"/>
                                          </p:stCondLst>
                                        </p:cTn>
                                        <p:tgtEl>
                                          <p:spTgt spid="14"/>
                                        </p:tgtEl>
                                        <p:attrNameLst>
                                          <p:attrName>style.visibility</p:attrName>
                                        </p:attrNameLst>
                                      </p:cBhvr>
                                      <p:to>
                                        <p:strVal val="visible"/>
                                      </p:to>
                                    </p:set>
                                    <p:animEffect transition="in" filter="fade">
                                      <p:cBhvr>
                                        <p:cTn id="30" dur="500"/>
                                        <p:tgtEl>
                                          <p:spTgt spid="14"/>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10" presetClass="entr" presetSubtype="0" fill="hold" nodeType="clickEffect">
                                  <p:stCondLst>
                                    <p:cond delay="0"/>
                                  </p:stCondLst>
                                  <p:childTnLst>
                                    <p:set>
                                      <p:cBhvr>
                                        <p:cTn id="34" dur="1" fill="hold">
                                          <p:stCondLst>
                                            <p:cond delay="0"/>
                                          </p:stCondLst>
                                        </p:cTn>
                                        <p:tgtEl>
                                          <p:spTgt spid="12"/>
                                        </p:tgtEl>
                                        <p:attrNameLst>
                                          <p:attrName>style.visibility</p:attrName>
                                        </p:attrNameLst>
                                      </p:cBhvr>
                                      <p:to>
                                        <p:strVal val="visible"/>
                                      </p:to>
                                    </p:set>
                                    <p:animEffect transition="in" filter="fade">
                                      <p:cBhvr>
                                        <p:cTn id="35" dur="500"/>
                                        <p:tgtEl>
                                          <p:spTgt spid="12"/>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10" presetClass="entr" presetSubtype="0" fill="hold" nodeType="clickEffect">
                                  <p:stCondLst>
                                    <p:cond delay="0"/>
                                  </p:stCondLst>
                                  <p:childTnLst>
                                    <p:set>
                                      <p:cBhvr>
                                        <p:cTn id="39" dur="1" fill="hold">
                                          <p:stCondLst>
                                            <p:cond delay="0"/>
                                          </p:stCondLst>
                                        </p:cTn>
                                        <p:tgtEl>
                                          <p:spTgt spid="13"/>
                                        </p:tgtEl>
                                        <p:attrNameLst>
                                          <p:attrName>style.visibility</p:attrName>
                                        </p:attrNameLst>
                                      </p:cBhvr>
                                      <p:to>
                                        <p:strVal val="visible"/>
                                      </p:to>
                                    </p:set>
                                    <p:animEffect transition="in" filter="fade">
                                      <p:cBhvr>
                                        <p:cTn id="40" dur="500"/>
                                        <p:tgtEl>
                                          <p:spTgt spid="13"/>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10" presetClass="entr" presetSubtype="0" fill="hold" nodeType="clickEffect">
                                  <p:stCondLst>
                                    <p:cond delay="0"/>
                                  </p:stCondLst>
                                  <p:childTnLst>
                                    <p:set>
                                      <p:cBhvr>
                                        <p:cTn id="44" dur="1" fill="hold">
                                          <p:stCondLst>
                                            <p:cond delay="0"/>
                                          </p:stCondLst>
                                        </p:cTn>
                                        <p:tgtEl>
                                          <p:spTgt spid="20"/>
                                        </p:tgtEl>
                                        <p:attrNameLst>
                                          <p:attrName>style.visibility</p:attrName>
                                        </p:attrNameLst>
                                      </p:cBhvr>
                                      <p:to>
                                        <p:strVal val="visible"/>
                                      </p:to>
                                    </p:set>
                                    <p:animEffect transition="in" filter="fade">
                                      <p:cBhvr>
                                        <p:cTn id="45" dur="500"/>
                                        <p:tgtEl>
                                          <p:spTgt spid="20"/>
                                        </p:tgtEl>
                                      </p:cBhvr>
                                    </p:animEffect>
                                  </p:childTnLst>
                                </p:cTn>
                              </p:par>
                              <p:par>
                                <p:cTn id="46" presetID="10" presetClass="entr" presetSubtype="0" fill="hold" nodeType="withEffect">
                                  <p:stCondLst>
                                    <p:cond delay="0"/>
                                  </p:stCondLst>
                                  <p:childTnLst>
                                    <p:set>
                                      <p:cBhvr>
                                        <p:cTn id="47" dur="1" fill="hold">
                                          <p:stCondLst>
                                            <p:cond delay="0"/>
                                          </p:stCondLst>
                                        </p:cTn>
                                        <p:tgtEl>
                                          <p:spTgt spid="16"/>
                                        </p:tgtEl>
                                        <p:attrNameLst>
                                          <p:attrName>style.visibility</p:attrName>
                                        </p:attrNameLst>
                                      </p:cBhvr>
                                      <p:to>
                                        <p:strVal val="visible"/>
                                      </p:to>
                                    </p:set>
                                    <p:animEffect transition="in" filter="fade">
                                      <p:cBhvr>
                                        <p:cTn id="48" dur="500"/>
                                        <p:tgtEl>
                                          <p:spTgt spid="16"/>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10" presetClass="entr" presetSubtype="0" fill="hold" nodeType="clickEffect">
                                  <p:stCondLst>
                                    <p:cond delay="0"/>
                                  </p:stCondLst>
                                  <p:childTnLst>
                                    <p:set>
                                      <p:cBhvr>
                                        <p:cTn id="52" dur="1" fill="hold">
                                          <p:stCondLst>
                                            <p:cond delay="0"/>
                                          </p:stCondLst>
                                        </p:cTn>
                                        <p:tgtEl>
                                          <p:spTgt spid="21"/>
                                        </p:tgtEl>
                                        <p:attrNameLst>
                                          <p:attrName>style.visibility</p:attrName>
                                        </p:attrNameLst>
                                      </p:cBhvr>
                                      <p:to>
                                        <p:strVal val="visible"/>
                                      </p:to>
                                    </p:set>
                                    <p:animEffect transition="in" filter="fade">
                                      <p:cBhvr>
                                        <p:cTn id="53" dur="500"/>
                                        <p:tgtEl>
                                          <p:spTgt spid="21"/>
                                        </p:tgtEl>
                                      </p:cBhvr>
                                    </p:animEffect>
                                  </p:childTnLst>
                                </p:cTn>
                              </p:par>
                              <p:par>
                                <p:cTn id="54" presetID="10" presetClass="entr" presetSubtype="0" fill="hold" nodeType="withEffect">
                                  <p:stCondLst>
                                    <p:cond delay="0"/>
                                  </p:stCondLst>
                                  <p:childTnLst>
                                    <p:set>
                                      <p:cBhvr>
                                        <p:cTn id="55" dur="1" fill="hold">
                                          <p:stCondLst>
                                            <p:cond delay="0"/>
                                          </p:stCondLst>
                                        </p:cTn>
                                        <p:tgtEl>
                                          <p:spTgt spid="15"/>
                                        </p:tgtEl>
                                        <p:attrNameLst>
                                          <p:attrName>style.visibility</p:attrName>
                                        </p:attrNameLst>
                                      </p:cBhvr>
                                      <p:to>
                                        <p:strVal val="visible"/>
                                      </p:to>
                                    </p:set>
                                    <p:animEffect transition="in" filter="fade">
                                      <p:cBhvr>
                                        <p:cTn id="56" dur="500"/>
                                        <p:tgtEl>
                                          <p:spTgt spid="15"/>
                                        </p:tgtEl>
                                      </p:cBhvr>
                                    </p:animEffect>
                                  </p:childTnLst>
                                </p:cTn>
                              </p:par>
                            </p:childTnLst>
                          </p:cTn>
                        </p:par>
                      </p:childTnLst>
                    </p:cTn>
                  </p:par>
                  <p:par>
                    <p:cTn id="57" fill="hold" nodeType="clickPar">
                      <p:stCondLst>
                        <p:cond delay="indefinite"/>
                      </p:stCondLst>
                      <p:childTnLst>
                        <p:par>
                          <p:cTn id="58" fill="hold" nodeType="withGroup">
                            <p:stCondLst>
                              <p:cond delay="0"/>
                            </p:stCondLst>
                            <p:childTnLst>
                              <p:par>
                                <p:cTn id="59" presetID="10" presetClass="entr" presetSubtype="0" fill="hold" nodeType="clickEffect">
                                  <p:stCondLst>
                                    <p:cond delay="0"/>
                                  </p:stCondLst>
                                  <p:childTnLst>
                                    <p:set>
                                      <p:cBhvr>
                                        <p:cTn id="60" dur="1" fill="hold">
                                          <p:stCondLst>
                                            <p:cond delay="0"/>
                                          </p:stCondLst>
                                        </p:cTn>
                                        <p:tgtEl>
                                          <p:spTgt spid="19"/>
                                        </p:tgtEl>
                                        <p:attrNameLst>
                                          <p:attrName>style.visibility</p:attrName>
                                        </p:attrNameLst>
                                      </p:cBhvr>
                                      <p:to>
                                        <p:strVal val="visible"/>
                                      </p:to>
                                    </p:set>
                                    <p:animEffect transition="in" filter="fade">
                                      <p:cBhvr>
                                        <p:cTn id="61"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890" name="Picture 4">
            <a:extLst>
              <a:ext uri="{FF2B5EF4-FFF2-40B4-BE49-F238E27FC236}">
                <a16:creationId xmlns:a16="http://schemas.microsoft.com/office/drawing/2014/main" id="{BD715E9D-BD41-46FE-B416-A70765BC95B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21500" y="0"/>
            <a:ext cx="2222500" cy="2120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7891" name="Picture 3">
            <a:extLst>
              <a:ext uri="{FF2B5EF4-FFF2-40B4-BE49-F238E27FC236}">
                <a16:creationId xmlns:a16="http://schemas.microsoft.com/office/drawing/2014/main" id="{6DF4409F-CF18-4425-8096-12F564AD451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89725" y="4286250"/>
            <a:ext cx="2454275" cy="2571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7892" name="Title 1">
            <a:extLst>
              <a:ext uri="{FF2B5EF4-FFF2-40B4-BE49-F238E27FC236}">
                <a16:creationId xmlns:a16="http://schemas.microsoft.com/office/drawing/2014/main" id="{50610E21-DB66-4D9A-A7DD-18699EE3FA66}"/>
              </a:ext>
            </a:extLst>
          </p:cNvPr>
          <p:cNvSpPr>
            <a:spLocks noGrp="1"/>
          </p:cNvSpPr>
          <p:nvPr>
            <p:ph type="title"/>
          </p:nvPr>
        </p:nvSpPr>
        <p:spPr>
          <a:xfrm>
            <a:off x="457200" y="274638"/>
            <a:ext cx="8229600" cy="785812"/>
          </a:xfrm>
        </p:spPr>
        <p:txBody>
          <a:bodyPr/>
          <a:lstStyle/>
          <a:p>
            <a:pPr eaLnBrk="1" hangingPunct="1"/>
            <a:r>
              <a:rPr lang="en-ZA" altLang="af-ZA"/>
              <a:t>Memorandum</a:t>
            </a:r>
          </a:p>
        </p:txBody>
      </p:sp>
      <p:sp>
        <p:nvSpPr>
          <p:cNvPr id="37893" name="Content Placeholder 2">
            <a:extLst>
              <a:ext uri="{FF2B5EF4-FFF2-40B4-BE49-F238E27FC236}">
                <a16:creationId xmlns:a16="http://schemas.microsoft.com/office/drawing/2014/main" id="{1F2AA4D6-5CFF-41B0-A410-56A221AD8FED}"/>
              </a:ext>
            </a:extLst>
          </p:cNvPr>
          <p:cNvSpPr>
            <a:spLocks noGrp="1"/>
          </p:cNvSpPr>
          <p:nvPr>
            <p:ph idx="1"/>
          </p:nvPr>
        </p:nvSpPr>
        <p:spPr>
          <a:xfrm>
            <a:off x="176213" y="2124075"/>
            <a:ext cx="8886825" cy="3105150"/>
          </a:xfrm>
        </p:spPr>
        <p:txBody>
          <a:bodyPr/>
          <a:lstStyle/>
          <a:p>
            <a:pPr marL="0" indent="0" eaLnBrk="1" hangingPunct="1">
              <a:buFont typeface="Arial" panose="020B0604020202020204" pitchFamily="34" charset="0"/>
              <a:buNone/>
            </a:pPr>
            <a:r>
              <a:rPr lang="en-ZA" altLang="af-ZA" sz="4000"/>
              <a:t>2.  Die meisie sal later haar gesig mooi</a:t>
            </a:r>
            <a:br>
              <a:rPr lang="en-ZA" altLang="af-ZA" sz="4000"/>
            </a:br>
            <a:r>
              <a:rPr lang="en-ZA" altLang="af-ZA" sz="4000"/>
              <a:t> </a:t>
            </a:r>
            <a:br>
              <a:rPr lang="en-ZA" altLang="af-ZA" sz="4000"/>
            </a:br>
            <a:r>
              <a:rPr lang="en-ZA" altLang="af-ZA" sz="4000"/>
              <a:t>in die badkamer grimeer om pragtig te</a:t>
            </a:r>
            <a:br>
              <a:rPr lang="en-ZA" altLang="af-ZA" sz="4000"/>
            </a:br>
            <a:br>
              <a:rPr lang="en-ZA" altLang="af-ZA" sz="4000"/>
            </a:br>
            <a:r>
              <a:rPr lang="en-ZA" altLang="af-ZA" sz="4000"/>
              <a:t> lyk.</a:t>
            </a:r>
          </a:p>
        </p:txBody>
      </p:sp>
      <p:cxnSp>
        <p:nvCxnSpPr>
          <p:cNvPr id="6" name="Straight Connector 5">
            <a:extLst>
              <a:ext uri="{FF2B5EF4-FFF2-40B4-BE49-F238E27FC236}">
                <a16:creationId xmlns:a16="http://schemas.microsoft.com/office/drawing/2014/main" id="{487FF0DB-BBB1-41C0-B2A2-542990E90700}"/>
              </a:ext>
            </a:extLst>
          </p:cNvPr>
          <p:cNvCxnSpPr/>
          <p:nvPr/>
        </p:nvCxnSpPr>
        <p:spPr>
          <a:xfrm flipV="1">
            <a:off x="3703638" y="3962400"/>
            <a:ext cx="1444625" cy="17463"/>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00BC2F14-F0F6-4006-AC2F-BF555CAFB6E1}"/>
              </a:ext>
            </a:extLst>
          </p:cNvPr>
          <p:cNvCxnSpPr/>
          <p:nvPr/>
        </p:nvCxnSpPr>
        <p:spPr>
          <a:xfrm flipV="1">
            <a:off x="6927850" y="2120900"/>
            <a:ext cx="163513" cy="80010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83F23222-662E-4C2D-93E9-D85520CAEE1A}"/>
              </a:ext>
            </a:extLst>
          </p:cNvPr>
          <p:cNvCxnSpPr/>
          <p:nvPr/>
        </p:nvCxnSpPr>
        <p:spPr>
          <a:xfrm flipV="1">
            <a:off x="3592513" y="3302000"/>
            <a:ext cx="163512" cy="80010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72F90D99-AC49-40CE-B172-F5C868AA7211}"/>
              </a:ext>
            </a:extLst>
          </p:cNvPr>
          <p:cNvCxnSpPr/>
          <p:nvPr/>
        </p:nvCxnSpPr>
        <p:spPr>
          <a:xfrm flipV="1">
            <a:off x="5292725" y="3432175"/>
            <a:ext cx="163513" cy="80010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Rectangle 9">
            <a:extLst>
              <a:ext uri="{FF2B5EF4-FFF2-40B4-BE49-F238E27FC236}">
                <a16:creationId xmlns:a16="http://schemas.microsoft.com/office/drawing/2014/main" id="{0FEF06A9-B4F7-4849-B119-D9C5381C241D}"/>
              </a:ext>
            </a:extLst>
          </p:cNvPr>
          <p:cNvSpPr/>
          <p:nvPr/>
        </p:nvSpPr>
        <p:spPr>
          <a:xfrm>
            <a:off x="3994445" y="2739289"/>
            <a:ext cx="862737" cy="923330"/>
          </a:xfrm>
          <a:prstGeom prst="rect">
            <a:avLst/>
          </a:prstGeom>
          <a:noFill/>
        </p:spPr>
        <p:txBody>
          <a:bodyPr wrap="none">
            <a:spAutoFit/>
          </a:bodyPr>
          <a:lstStyle/>
          <a:p>
            <a:pPr algn="ctr" eaLnBrk="1" fontAlgn="auto" hangingPunct="1">
              <a:spcBef>
                <a:spcPts val="0"/>
              </a:spcBef>
              <a:spcAft>
                <a:spcPts val="0"/>
              </a:spcAft>
              <a:defRPr/>
            </a:pPr>
            <a:r>
              <a:rPr lang="en-US" sz="5400" b="1" dirty="0">
                <a:ln w="10541" cmpd="sng">
                  <a:solidFill>
                    <a:schemeClr val="accent1">
                      <a:shade val="88000"/>
                      <a:satMod val="110000"/>
                    </a:schemeClr>
                  </a:solidFill>
                  <a:prstDash val="solid"/>
                </a:ln>
                <a:solidFill>
                  <a:srgbClr val="66FF33"/>
                </a:solidFill>
                <a:latin typeface="+mn-lt"/>
                <a:cs typeface="+mn-cs"/>
              </a:rPr>
              <a:t>v2</a:t>
            </a:r>
          </a:p>
        </p:txBody>
      </p:sp>
      <p:sp>
        <p:nvSpPr>
          <p:cNvPr id="11" name="Rectangle 10">
            <a:extLst>
              <a:ext uri="{FF2B5EF4-FFF2-40B4-BE49-F238E27FC236}">
                <a16:creationId xmlns:a16="http://schemas.microsoft.com/office/drawing/2014/main" id="{6D83F4DB-D269-4DE3-AF2F-E943E2FE9908}"/>
              </a:ext>
            </a:extLst>
          </p:cNvPr>
          <p:cNvSpPr/>
          <p:nvPr/>
        </p:nvSpPr>
        <p:spPr>
          <a:xfrm>
            <a:off x="3094963" y="1412776"/>
            <a:ext cx="862737" cy="923330"/>
          </a:xfrm>
          <a:prstGeom prst="rect">
            <a:avLst/>
          </a:prstGeom>
          <a:noFill/>
        </p:spPr>
        <p:txBody>
          <a:bodyPr wrap="none">
            <a:spAutoFit/>
          </a:bodyPr>
          <a:lstStyle/>
          <a:p>
            <a:pPr algn="ctr" eaLnBrk="1" fontAlgn="auto" hangingPunct="1">
              <a:spcBef>
                <a:spcPts val="0"/>
              </a:spcBef>
              <a:spcAft>
                <a:spcPts val="0"/>
              </a:spcAft>
              <a:defRPr/>
            </a:pPr>
            <a:r>
              <a:rPr lang="en-US" sz="5400" b="1" dirty="0">
                <a:ln w="10541" cmpd="sng">
                  <a:solidFill>
                    <a:schemeClr val="accent1">
                      <a:shade val="88000"/>
                      <a:satMod val="110000"/>
                    </a:schemeClr>
                  </a:solidFill>
                  <a:prstDash val="solid"/>
                </a:ln>
                <a:solidFill>
                  <a:srgbClr val="66FF33"/>
                </a:solidFill>
                <a:latin typeface="+mn-lt"/>
                <a:cs typeface="+mn-cs"/>
              </a:rPr>
              <a:t>v1</a:t>
            </a:r>
          </a:p>
        </p:txBody>
      </p:sp>
      <p:sp>
        <p:nvSpPr>
          <p:cNvPr id="12" name="Rectangle 11">
            <a:extLst>
              <a:ext uri="{FF2B5EF4-FFF2-40B4-BE49-F238E27FC236}">
                <a16:creationId xmlns:a16="http://schemas.microsoft.com/office/drawing/2014/main" id="{DDCD925C-D02F-4CFC-A5DB-80DF579086C9}"/>
              </a:ext>
            </a:extLst>
          </p:cNvPr>
          <p:cNvSpPr/>
          <p:nvPr/>
        </p:nvSpPr>
        <p:spPr>
          <a:xfrm>
            <a:off x="1412110" y="1412776"/>
            <a:ext cx="511679" cy="923330"/>
          </a:xfrm>
          <a:prstGeom prst="rect">
            <a:avLst/>
          </a:prstGeom>
          <a:noFill/>
        </p:spPr>
        <p:txBody>
          <a:bodyPr wrap="none">
            <a:spAutoFit/>
          </a:bodyPr>
          <a:lstStyle/>
          <a:p>
            <a:pPr algn="ctr" eaLnBrk="1" fontAlgn="auto" hangingPunct="1">
              <a:spcBef>
                <a:spcPts val="0"/>
              </a:spcBef>
              <a:spcAft>
                <a:spcPts val="0"/>
              </a:spcAft>
              <a:defRPr/>
            </a:pPr>
            <a:r>
              <a:rPr lang="en-US" sz="5400" b="1" dirty="0">
                <a:ln w="10541" cmpd="sng">
                  <a:solidFill>
                    <a:schemeClr val="accent1">
                      <a:shade val="88000"/>
                      <a:satMod val="110000"/>
                    </a:schemeClr>
                  </a:solidFill>
                  <a:prstDash val="solid"/>
                </a:ln>
                <a:solidFill>
                  <a:srgbClr val="00B0F0"/>
                </a:solidFill>
                <a:latin typeface="+mn-lt"/>
                <a:cs typeface="+mn-cs"/>
              </a:rPr>
              <a:t>S</a:t>
            </a:r>
          </a:p>
        </p:txBody>
      </p:sp>
      <p:sp>
        <p:nvSpPr>
          <p:cNvPr id="13" name="Rectangle 12">
            <a:extLst>
              <a:ext uri="{FF2B5EF4-FFF2-40B4-BE49-F238E27FC236}">
                <a16:creationId xmlns:a16="http://schemas.microsoft.com/office/drawing/2014/main" id="{6CF2BAAB-1611-4F01-94B3-EB462AA3EEF3}"/>
              </a:ext>
            </a:extLst>
          </p:cNvPr>
          <p:cNvSpPr/>
          <p:nvPr/>
        </p:nvSpPr>
        <p:spPr>
          <a:xfrm>
            <a:off x="6311218" y="2763238"/>
            <a:ext cx="396263" cy="923330"/>
          </a:xfrm>
          <a:prstGeom prst="rect">
            <a:avLst/>
          </a:prstGeom>
          <a:noFill/>
        </p:spPr>
        <p:txBody>
          <a:bodyPr wrap="none">
            <a:spAutoFit/>
          </a:bodyPr>
          <a:lstStyle/>
          <a:p>
            <a:pPr algn="ctr" eaLnBrk="1" fontAlgn="auto" hangingPunct="1">
              <a:spcBef>
                <a:spcPts val="0"/>
              </a:spcBef>
              <a:spcAft>
                <a:spcPts val="0"/>
              </a:spcAft>
              <a:defRPr/>
            </a:pPr>
            <a:r>
              <a:rPr lang="en-US" sz="5400" b="1" dirty="0">
                <a:ln w="10541" cmpd="sng">
                  <a:solidFill>
                    <a:schemeClr val="accent1">
                      <a:shade val="88000"/>
                      <a:satMod val="110000"/>
                    </a:schemeClr>
                  </a:solidFill>
                  <a:prstDash val="solid"/>
                </a:ln>
                <a:solidFill>
                  <a:srgbClr val="FF0000"/>
                </a:solidFill>
                <a:latin typeface="Algerian" pitchFamily="82" charset="0"/>
                <a:cs typeface="+mn-cs"/>
              </a:rPr>
              <a:t>I</a:t>
            </a:r>
          </a:p>
        </p:txBody>
      </p:sp>
      <p:cxnSp>
        <p:nvCxnSpPr>
          <p:cNvPr id="14" name="Straight Connector 13">
            <a:extLst>
              <a:ext uri="{FF2B5EF4-FFF2-40B4-BE49-F238E27FC236}">
                <a16:creationId xmlns:a16="http://schemas.microsoft.com/office/drawing/2014/main" id="{278A85AB-C5FE-4E4E-AF11-201779C24CEC}"/>
              </a:ext>
            </a:extLst>
          </p:cNvPr>
          <p:cNvCxnSpPr/>
          <p:nvPr/>
        </p:nvCxnSpPr>
        <p:spPr>
          <a:xfrm flipV="1">
            <a:off x="8162925" y="2170113"/>
            <a:ext cx="165100" cy="80010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4043AE7B-36E2-4651-9894-083AD00FAE90}"/>
              </a:ext>
            </a:extLst>
          </p:cNvPr>
          <p:cNvCxnSpPr/>
          <p:nvPr/>
        </p:nvCxnSpPr>
        <p:spPr>
          <a:xfrm flipV="1">
            <a:off x="4748213" y="2101850"/>
            <a:ext cx="163512" cy="80010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3F644B1E-2764-404E-B1DE-7693804E540D}"/>
              </a:ext>
            </a:extLst>
          </p:cNvPr>
          <p:cNvCxnSpPr/>
          <p:nvPr/>
        </p:nvCxnSpPr>
        <p:spPr>
          <a:xfrm flipV="1">
            <a:off x="3656013" y="2120900"/>
            <a:ext cx="163512" cy="80010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1A518EC5-67DC-4709-B6E7-36A161B8FA69}"/>
              </a:ext>
            </a:extLst>
          </p:cNvPr>
          <p:cNvCxnSpPr/>
          <p:nvPr/>
        </p:nvCxnSpPr>
        <p:spPr>
          <a:xfrm flipV="1">
            <a:off x="2987675" y="2120900"/>
            <a:ext cx="163513" cy="80010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8" name="Rectangle 17">
            <a:extLst>
              <a:ext uri="{FF2B5EF4-FFF2-40B4-BE49-F238E27FC236}">
                <a16:creationId xmlns:a16="http://schemas.microsoft.com/office/drawing/2014/main" id="{4FB5B271-0B18-4F47-BACF-FD63DAA7C7D5}"/>
              </a:ext>
            </a:extLst>
          </p:cNvPr>
          <p:cNvSpPr/>
          <p:nvPr/>
        </p:nvSpPr>
        <p:spPr>
          <a:xfrm>
            <a:off x="4091610" y="1246303"/>
            <a:ext cx="527710" cy="923330"/>
          </a:xfrm>
          <a:prstGeom prst="rect">
            <a:avLst/>
          </a:prstGeom>
          <a:noFill/>
        </p:spPr>
        <p:txBody>
          <a:bodyPr wrap="none">
            <a:spAutoFit/>
          </a:bodyPr>
          <a:lstStyle/>
          <a:p>
            <a:pPr algn="ctr" eaLnBrk="1" fontAlgn="auto" hangingPunct="1">
              <a:spcBef>
                <a:spcPts val="0"/>
              </a:spcBef>
              <a:spcAft>
                <a:spcPts val="0"/>
              </a:spcAft>
              <a:defRPr/>
            </a:pPr>
            <a:r>
              <a:rPr lang="en-US" sz="5400" b="1" dirty="0">
                <a:ln w="10541" cmpd="sng">
                  <a:solidFill>
                    <a:schemeClr val="accent1">
                      <a:shade val="88000"/>
                      <a:satMod val="110000"/>
                    </a:schemeClr>
                  </a:solidFill>
                  <a:prstDash val="solid"/>
                </a:ln>
                <a:solidFill>
                  <a:srgbClr val="FF0000"/>
                </a:solidFill>
                <a:latin typeface="+mn-lt"/>
                <a:cs typeface="+mn-cs"/>
              </a:rPr>
              <a:t>T</a:t>
            </a:r>
          </a:p>
        </p:txBody>
      </p:sp>
      <p:sp>
        <p:nvSpPr>
          <p:cNvPr id="19" name="Rectangle 18">
            <a:extLst>
              <a:ext uri="{FF2B5EF4-FFF2-40B4-BE49-F238E27FC236}">
                <a16:creationId xmlns:a16="http://schemas.microsoft.com/office/drawing/2014/main" id="{BF3B0D42-56F8-44AF-B093-641721CCC3B5}"/>
              </a:ext>
            </a:extLst>
          </p:cNvPr>
          <p:cNvSpPr/>
          <p:nvPr/>
        </p:nvSpPr>
        <p:spPr>
          <a:xfrm>
            <a:off x="1313021" y="2763238"/>
            <a:ext cx="553357" cy="923330"/>
          </a:xfrm>
          <a:prstGeom prst="rect">
            <a:avLst/>
          </a:prstGeom>
          <a:noFill/>
        </p:spPr>
        <p:txBody>
          <a:bodyPr wrap="none">
            <a:spAutoFit/>
          </a:bodyPr>
          <a:lstStyle/>
          <a:p>
            <a:pPr algn="ctr" eaLnBrk="1" fontAlgn="auto" hangingPunct="1">
              <a:spcBef>
                <a:spcPts val="0"/>
              </a:spcBef>
              <a:spcAft>
                <a:spcPts val="0"/>
              </a:spcAft>
              <a:defRPr/>
            </a:pPr>
            <a:r>
              <a:rPr lang="en-US" sz="5400" b="1" dirty="0">
                <a:ln w="10541" cmpd="sng">
                  <a:solidFill>
                    <a:schemeClr val="accent1">
                      <a:shade val="88000"/>
                      <a:satMod val="110000"/>
                    </a:schemeClr>
                  </a:solidFill>
                  <a:prstDash val="solid"/>
                </a:ln>
                <a:solidFill>
                  <a:srgbClr val="FF0000"/>
                </a:solidFill>
                <a:latin typeface="+mn-lt"/>
                <a:cs typeface="+mn-cs"/>
              </a:rPr>
              <a:t>P</a:t>
            </a:r>
          </a:p>
        </p:txBody>
      </p:sp>
      <p:sp>
        <p:nvSpPr>
          <p:cNvPr id="20" name="Rectangle 19">
            <a:extLst>
              <a:ext uri="{FF2B5EF4-FFF2-40B4-BE49-F238E27FC236}">
                <a16:creationId xmlns:a16="http://schemas.microsoft.com/office/drawing/2014/main" id="{A42B0B9A-5B41-401C-A787-02397FD36A28}"/>
              </a:ext>
            </a:extLst>
          </p:cNvPr>
          <p:cNvSpPr/>
          <p:nvPr/>
        </p:nvSpPr>
        <p:spPr>
          <a:xfrm>
            <a:off x="5570507" y="1412776"/>
            <a:ext cx="652744" cy="923330"/>
          </a:xfrm>
          <a:prstGeom prst="rect">
            <a:avLst/>
          </a:prstGeom>
          <a:noFill/>
        </p:spPr>
        <p:txBody>
          <a:bodyPr wrap="none">
            <a:spAutoFit/>
          </a:bodyPr>
          <a:lstStyle/>
          <a:p>
            <a:pPr algn="ctr" eaLnBrk="1" fontAlgn="auto" hangingPunct="1">
              <a:spcBef>
                <a:spcPts val="0"/>
              </a:spcBef>
              <a:spcAft>
                <a:spcPts val="0"/>
              </a:spcAft>
              <a:defRPr/>
            </a:pPr>
            <a:r>
              <a:rPr lang="en-US" sz="5400" b="1" dirty="0">
                <a:ln w="10541" cmpd="sng">
                  <a:solidFill>
                    <a:schemeClr val="accent1">
                      <a:shade val="88000"/>
                      <a:satMod val="110000"/>
                    </a:schemeClr>
                  </a:solidFill>
                  <a:prstDash val="solid"/>
                </a:ln>
                <a:solidFill>
                  <a:srgbClr val="00B0F0"/>
                </a:solidFill>
                <a:latin typeface="+mn-lt"/>
                <a:cs typeface="+mn-cs"/>
              </a:rPr>
              <a:t>O</a:t>
            </a:r>
          </a:p>
        </p:txBody>
      </p:sp>
      <p:sp>
        <p:nvSpPr>
          <p:cNvPr id="21" name="Rectangle 20">
            <a:extLst>
              <a:ext uri="{FF2B5EF4-FFF2-40B4-BE49-F238E27FC236}">
                <a16:creationId xmlns:a16="http://schemas.microsoft.com/office/drawing/2014/main" id="{54A4A5D1-DFA6-436B-A7F1-FC8B1C1199CA}"/>
              </a:ext>
            </a:extLst>
          </p:cNvPr>
          <p:cNvSpPr/>
          <p:nvPr/>
        </p:nvSpPr>
        <p:spPr>
          <a:xfrm>
            <a:off x="7242149" y="1412776"/>
            <a:ext cx="790601" cy="923330"/>
          </a:xfrm>
          <a:prstGeom prst="rect">
            <a:avLst/>
          </a:prstGeom>
          <a:noFill/>
        </p:spPr>
        <p:txBody>
          <a:bodyPr wrap="none">
            <a:spAutoFit/>
          </a:bodyPr>
          <a:lstStyle/>
          <a:p>
            <a:pPr algn="ctr" eaLnBrk="1" fontAlgn="auto" hangingPunct="1">
              <a:spcBef>
                <a:spcPts val="0"/>
              </a:spcBef>
              <a:spcAft>
                <a:spcPts val="0"/>
              </a:spcAft>
              <a:defRPr/>
            </a:pPr>
            <a:r>
              <a:rPr lang="en-US" sz="5400" b="1" dirty="0">
                <a:ln w="10541" cmpd="sng">
                  <a:solidFill>
                    <a:schemeClr val="accent1">
                      <a:shade val="88000"/>
                      <a:satMod val="110000"/>
                    </a:schemeClr>
                  </a:solidFill>
                  <a:prstDash val="solid"/>
                </a:ln>
                <a:solidFill>
                  <a:srgbClr val="FF0000"/>
                </a:solidFill>
                <a:latin typeface="+mn-lt"/>
                <a:cs typeface="+mn-cs"/>
              </a:rPr>
              <a:t>M</a:t>
            </a:r>
          </a:p>
        </p:txBody>
      </p:sp>
      <p:cxnSp>
        <p:nvCxnSpPr>
          <p:cNvPr id="22" name="Straight Connector 21">
            <a:extLst>
              <a:ext uri="{FF2B5EF4-FFF2-40B4-BE49-F238E27FC236}">
                <a16:creationId xmlns:a16="http://schemas.microsoft.com/office/drawing/2014/main" id="{A4473EFB-106F-4E64-8A35-BAB275924AA3}"/>
              </a:ext>
            </a:extLst>
          </p:cNvPr>
          <p:cNvCxnSpPr/>
          <p:nvPr/>
        </p:nvCxnSpPr>
        <p:spPr>
          <a:xfrm>
            <a:off x="3122613" y="2763838"/>
            <a:ext cx="469900" cy="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p:push dir="u"/>
    <p:sndAc>
      <p:stSnd>
        <p:snd r:embed="rId2" name="chimes.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fade">
                                      <p:cBhvr>
                                        <p:cTn id="7" dur="500"/>
                                        <p:tgtEl>
                                          <p:spTgt spid="22"/>
                                        </p:tgtEl>
                                      </p:cBhvr>
                                    </p:animEffect>
                                  </p:childTnLst>
                                </p:cTn>
                              </p:par>
                              <p:par>
                                <p:cTn id="8" presetID="10" presetClass="entr" presetSubtype="0" fill="hold" nodeType="withEffect">
                                  <p:stCondLst>
                                    <p:cond delay="0"/>
                                  </p:stCondLst>
                                  <p:childTnLst>
                                    <p:set>
                                      <p:cBhvr>
                                        <p:cTn id="9" dur="1" fill="hold">
                                          <p:stCondLst>
                                            <p:cond delay="0"/>
                                          </p:stCondLst>
                                        </p:cTn>
                                        <p:tgtEl>
                                          <p:spTgt spid="17"/>
                                        </p:tgtEl>
                                        <p:attrNameLst>
                                          <p:attrName>style.visibility</p:attrName>
                                        </p:attrNameLst>
                                      </p:cBhvr>
                                      <p:to>
                                        <p:strVal val="visible"/>
                                      </p:to>
                                    </p:set>
                                    <p:animEffect transition="in" filter="fade">
                                      <p:cBhvr>
                                        <p:cTn id="10" dur="500"/>
                                        <p:tgtEl>
                                          <p:spTgt spid="17"/>
                                        </p:tgtEl>
                                      </p:cBhvr>
                                    </p:animEffect>
                                  </p:childTnLst>
                                </p:cTn>
                              </p:par>
                              <p:par>
                                <p:cTn id="11" presetID="10" presetClass="entr" presetSubtype="0"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fade">
                                      <p:cBhvr>
                                        <p:cTn id="13" dur="500"/>
                                        <p:tgtEl>
                                          <p:spTgt spid="16"/>
                                        </p:tgtEl>
                                      </p:cBhvr>
                                    </p:animEffect>
                                  </p:childTnLst>
                                </p:cTn>
                              </p:par>
                              <p:par>
                                <p:cTn id="14" presetID="10" presetClass="entr" presetSubtype="0" fill="hold" nodeType="withEffect">
                                  <p:stCondLst>
                                    <p:cond delay="0"/>
                                  </p:stCondLst>
                                  <p:childTnLst>
                                    <p:set>
                                      <p:cBhvr>
                                        <p:cTn id="15" dur="1" fill="hold">
                                          <p:stCondLst>
                                            <p:cond delay="0"/>
                                          </p:stCondLst>
                                        </p:cTn>
                                        <p:tgtEl>
                                          <p:spTgt spid="11"/>
                                        </p:tgtEl>
                                        <p:attrNameLst>
                                          <p:attrName>style.visibility</p:attrName>
                                        </p:attrNameLst>
                                      </p:cBhvr>
                                      <p:to>
                                        <p:strVal val="visible"/>
                                      </p:to>
                                    </p:set>
                                    <p:animEffect transition="in" filter="fade">
                                      <p:cBhvr>
                                        <p:cTn id="16" dur="500"/>
                                        <p:tgtEl>
                                          <p:spTgt spid="11"/>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0" presetClass="entr" presetSubtype="0" fill="hold" nodeType="click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fade">
                                      <p:cBhvr>
                                        <p:cTn id="21" dur="500"/>
                                        <p:tgtEl>
                                          <p:spTgt spid="8"/>
                                        </p:tgtEl>
                                      </p:cBhvr>
                                    </p:animEffect>
                                  </p:childTnLst>
                                </p:cTn>
                              </p:par>
                              <p:par>
                                <p:cTn id="22" presetID="10" presetClass="entr" presetSubtype="0" fill="hold" nodeType="with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fade">
                                      <p:cBhvr>
                                        <p:cTn id="24" dur="500"/>
                                        <p:tgtEl>
                                          <p:spTgt spid="10"/>
                                        </p:tgtEl>
                                      </p:cBhvr>
                                    </p:animEffect>
                                  </p:childTnLst>
                                </p:cTn>
                              </p:par>
                              <p:par>
                                <p:cTn id="25" presetID="10" presetClass="entr" presetSubtype="0" fill="hold" nodeType="with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fade">
                                      <p:cBhvr>
                                        <p:cTn id="27" dur="500"/>
                                        <p:tgtEl>
                                          <p:spTgt spid="6"/>
                                        </p:tgtEl>
                                      </p:cBhvr>
                                    </p:animEffect>
                                  </p:childTnLst>
                                </p:cTn>
                              </p:par>
                              <p:par>
                                <p:cTn id="28" presetID="10" presetClass="entr" presetSubtype="0" fill="hold" nodeType="withEffect">
                                  <p:stCondLst>
                                    <p:cond delay="0"/>
                                  </p:stCondLst>
                                  <p:childTnLst>
                                    <p:set>
                                      <p:cBhvr>
                                        <p:cTn id="29" dur="1" fill="hold">
                                          <p:stCondLst>
                                            <p:cond delay="0"/>
                                          </p:stCondLst>
                                        </p:cTn>
                                        <p:tgtEl>
                                          <p:spTgt spid="9"/>
                                        </p:tgtEl>
                                        <p:attrNameLst>
                                          <p:attrName>style.visibility</p:attrName>
                                        </p:attrNameLst>
                                      </p:cBhvr>
                                      <p:to>
                                        <p:strVal val="visible"/>
                                      </p:to>
                                    </p:set>
                                    <p:animEffect transition="in" filter="fade">
                                      <p:cBhvr>
                                        <p:cTn id="30" dur="500"/>
                                        <p:tgtEl>
                                          <p:spTgt spid="9"/>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10" presetClass="entr" presetSubtype="0" fill="hold" nodeType="clickEffect">
                                  <p:stCondLst>
                                    <p:cond delay="0"/>
                                  </p:stCondLst>
                                  <p:childTnLst>
                                    <p:set>
                                      <p:cBhvr>
                                        <p:cTn id="34" dur="1" fill="hold">
                                          <p:stCondLst>
                                            <p:cond delay="0"/>
                                          </p:stCondLst>
                                        </p:cTn>
                                        <p:tgtEl>
                                          <p:spTgt spid="12"/>
                                        </p:tgtEl>
                                        <p:attrNameLst>
                                          <p:attrName>style.visibility</p:attrName>
                                        </p:attrNameLst>
                                      </p:cBhvr>
                                      <p:to>
                                        <p:strVal val="visible"/>
                                      </p:to>
                                    </p:set>
                                    <p:animEffect transition="in" filter="fade">
                                      <p:cBhvr>
                                        <p:cTn id="35" dur="500"/>
                                        <p:tgtEl>
                                          <p:spTgt spid="12"/>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10" presetClass="entr" presetSubtype="0" fill="hold" nodeType="clickEffect">
                                  <p:stCondLst>
                                    <p:cond delay="0"/>
                                  </p:stCondLst>
                                  <p:childTnLst>
                                    <p:set>
                                      <p:cBhvr>
                                        <p:cTn id="39" dur="1" fill="hold">
                                          <p:stCondLst>
                                            <p:cond delay="0"/>
                                          </p:stCondLst>
                                        </p:cTn>
                                        <p:tgtEl>
                                          <p:spTgt spid="13"/>
                                        </p:tgtEl>
                                        <p:attrNameLst>
                                          <p:attrName>style.visibility</p:attrName>
                                        </p:attrNameLst>
                                      </p:cBhvr>
                                      <p:to>
                                        <p:strVal val="visible"/>
                                      </p:to>
                                    </p:set>
                                    <p:animEffect transition="in" filter="fade">
                                      <p:cBhvr>
                                        <p:cTn id="40" dur="500"/>
                                        <p:tgtEl>
                                          <p:spTgt spid="13"/>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10" presetClass="entr" presetSubtype="0" fill="hold" nodeType="clickEffect">
                                  <p:stCondLst>
                                    <p:cond delay="0"/>
                                  </p:stCondLst>
                                  <p:childTnLst>
                                    <p:set>
                                      <p:cBhvr>
                                        <p:cTn id="44" dur="1" fill="hold">
                                          <p:stCondLst>
                                            <p:cond delay="0"/>
                                          </p:stCondLst>
                                        </p:cTn>
                                        <p:tgtEl>
                                          <p:spTgt spid="18"/>
                                        </p:tgtEl>
                                        <p:attrNameLst>
                                          <p:attrName>style.visibility</p:attrName>
                                        </p:attrNameLst>
                                      </p:cBhvr>
                                      <p:to>
                                        <p:strVal val="visible"/>
                                      </p:to>
                                    </p:set>
                                    <p:animEffect transition="in" filter="fade">
                                      <p:cBhvr>
                                        <p:cTn id="45" dur="500"/>
                                        <p:tgtEl>
                                          <p:spTgt spid="18"/>
                                        </p:tgtEl>
                                      </p:cBhvr>
                                    </p:animEffect>
                                  </p:childTnLst>
                                </p:cTn>
                              </p:par>
                              <p:par>
                                <p:cTn id="46" presetID="10" presetClass="entr" presetSubtype="0" fill="hold" nodeType="withEffect">
                                  <p:stCondLst>
                                    <p:cond delay="0"/>
                                  </p:stCondLst>
                                  <p:childTnLst>
                                    <p:set>
                                      <p:cBhvr>
                                        <p:cTn id="47" dur="1" fill="hold">
                                          <p:stCondLst>
                                            <p:cond delay="0"/>
                                          </p:stCondLst>
                                        </p:cTn>
                                        <p:tgtEl>
                                          <p:spTgt spid="15"/>
                                        </p:tgtEl>
                                        <p:attrNameLst>
                                          <p:attrName>style.visibility</p:attrName>
                                        </p:attrNameLst>
                                      </p:cBhvr>
                                      <p:to>
                                        <p:strVal val="visible"/>
                                      </p:to>
                                    </p:set>
                                    <p:animEffect transition="in" filter="fade">
                                      <p:cBhvr>
                                        <p:cTn id="48" dur="500"/>
                                        <p:tgtEl>
                                          <p:spTgt spid="15"/>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10" presetClass="entr" presetSubtype="0" fill="hold" nodeType="clickEffect">
                                  <p:stCondLst>
                                    <p:cond delay="0"/>
                                  </p:stCondLst>
                                  <p:childTnLst>
                                    <p:set>
                                      <p:cBhvr>
                                        <p:cTn id="52" dur="1" fill="hold">
                                          <p:stCondLst>
                                            <p:cond delay="0"/>
                                          </p:stCondLst>
                                        </p:cTn>
                                        <p:tgtEl>
                                          <p:spTgt spid="20"/>
                                        </p:tgtEl>
                                        <p:attrNameLst>
                                          <p:attrName>style.visibility</p:attrName>
                                        </p:attrNameLst>
                                      </p:cBhvr>
                                      <p:to>
                                        <p:strVal val="visible"/>
                                      </p:to>
                                    </p:set>
                                    <p:animEffect transition="in" filter="fade">
                                      <p:cBhvr>
                                        <p:cTn id="53" dur="500"/>
                                        <p:tgtEl>
                                          <p:spTgt spid="20"/>
                                        </p:tgtEl>
                                      </p:cBhvr>
                                    </p:animEffect>
                                  </p:childTnLst>
                                </p:cTn>
                              </p:par>
                            </p:childTnLst>
                          </p:cTn>
                        </p:par>
                      </p:childTnLst>
                    </p:cTn>
                  </p:par>
                  <p:par>
                    <p:cTn id="54" fill="hold" nodeType="clickPar">
                      <p:stCondLst>
                        <p:cond delay="indefinite"/>
                      </p:stCondLst>
                      <p:childTnLst>
                        <p:par>
                          <p:cTn id="55" fill="hold" nodeType="withGroup">
                            <p:stCondLst>
                              <p:cond delay="0"/>
                            </p:stCondLst>
                            <p:childTnLst>
                              <p:par>
                                <p:cTn id="56" presetID="10" presetClass="entr" presetSubtype="0" fill="hold" nodeType="clickEffect">
                                  <p:stCondLst>
                                    <p:cond delay="0"/>
                                  </p:stCondLst>
                                  <p:childTnLst>
                                    <p:set>
                                      <p:cBhvr>
                                        <p:cTn id="57" dur="1" fill="hold">
                                          <p:stCondLst>
                                            <p:cond delay="0"/>
                                          </p:stCondLst>
                                        </p:cTn>
                                        <p:tgtEl>
                                          <p:spTgt spid="7"/>
                                        </p:tgtEl>
                                        <p:attrNameLst>
                                          <p:attrName>style.visibility</p:attrName>
                                        </p:attrNameLst>
                                      </p:cBhvr>
                                      <p:to>
                                        <p:strVal val="visible"/>
                                      </p:to>
                                    </p:set>
                                    <p:animEffect transition="in" filter="fade">
                                      <p:cBhvr>
                                        <p:cTn id="58" dur="500"/>
                                        <p:tgtEl>
                                          <p:spTgt spid="7"/>
                                        </p:tgtEl>
                                      </p:cBhvr>
                                    </p:animEffect>
                                  </p:childTnLst>
                                </p:cTn>
                              </p:par>
                              <p:par>
                                <p:cTn id="59" presetID="10" presetClass="entr" presetSubtype="0" fill="hold" nodeType="withEffect">
                                  <p:stCondLst>
                                    <p:cond delay="0"/>
                                  </p:stCondLst>
                                  <p:childTnLst>
                                    <p:set>
                                      <p:cBhvr>
                                        <p:cTn id="60" dur="1" fill="hold">
                                          <p:stCondLst>
                                            <p:cond delay="0"/>
                                          </p:stCondLst>
                                        </p:cTn>
                                        <p:tgtEl>
                                          <p:spTgt spid="21"/>
                                        </p:tgtEl>
                                        <p:attrNameLst>
                                          <p:attrName>style.visibility</p:attrName>
                                        </p:attrNameLst>
                                      </p:cBhvr>
                                      <p:to>
                                        <p:strVal val="visible"/>
                                      </p:to>
                                    </p:set>
                                    <p:animEffect transition="in" filter="fade">
                                      <p:cBhvr>
                                        <p:cTn id="61" dur="500"/>
                                        <p:tgtEl>
                                          <p:spTgt spid="21"/>
                                        </p:tgtEl>
                                      </p:cBhvr>
                                    </p:animEffect>
                                  </p:childTnLst>
                                </p:cTn>
                              </p:par>
                              <p:par>
                                <p:cTn id="62" presetID="10" presetClass="entr" presetSubtype="0" fill="hold" nodeType="withEffect">
                                  <p:stCondLst>
                                    <p:cond delay="0"/>
                                  </p:stCondLst>
                                  <p:childTnLst>
                                    <p:set>
                                      <p:cBhvr>
                                        <p:cTn id="63" dur="1" fill="hold">
                                          <p:stCondLst>
                                            <p:cond delay="0"/>
                                          </p:stCondLst>
                                        </p:cTn>
                                        <p:tgtEl>
                                          <p:spTgt spid="14"/>
                                        </p:tgtEl>
                                        <p:attrNameLst>
                                          <p:attrName>style.visibility</p:attrName>
                                        </p:attrNameLst>
                                      </p:cBhvr>
                                      <p:to>
                                        <p:strVal val="visible"/>
                                      </p:to>
                                    </p:set>
                                    <p:animEffect transition="in" filter="fade">
                                      <p:cBhvr>
                                        <p:cTn id="64" dur="500"/>
                                        <p:tgtEl>
                                          <p:spTgt spid="14"/>
                                        </p:tgtEl>
                                      </p:cBhvr>
                                    </p:animEffect>
                                  </p:childTnLst>
                                </p:cTn>
                              </p:par>
                            </p:childTnLst>
                          </p:cTn>
                        </p:par>
                      </p:childTnLst>
                    </p:cTn>
                  </p:par>
                  <p:par>
                    <p:cTn id="65" fill="hold" nodeType="clickPar">
                      <p:stCondLst>
                        <p:cond delay="indefinite"/>
                      </p:stCondLst>
                      <p:childTnLst>
                        <p:par>
                          <p:cTn id="66" fill="hold" nodeType="withGroup">
                            <p:stCondLst>
                              <p:cond delay="0"/>
                            </p:stCondLst>
                            <p:childTnLst>
                              <p:par>
                                <p:cTn id="67" presetID="10" presetClass="entr" presetSubtype="0" fill="hold" nodeType="clickEffect">
                                  <p:stCondLst>
                                    <p:cond delay="0"/>
                                  </p:stCondLst>
                                  <p:childTnLst>
                                    <p:set>
                                      <p:cBhvr>
                                        <p:cTn id="68" dur="1" fill="hold">
                                          <p:stCondLst>
                                            <p:cond delay="0"/>
                                          </p:stCondLst>
                                        </p:cTn>
                                        <p:tgtEl>
                                          <p:spTgt spid="19"/>
                                        </p:tgtEl>
                                        <p:attrNameLst>
                                          <p:attrName>style.visibility</p:attrName>
                                        </p:attrNameLst>
                                      </p:cBhvr>
                                      <p:to>
                                        <p:strVal val="visible"/>
                                      </p:to>
                                    </p:set>
                                    <p:animEffect transition="in" filter="fade">
                                      <p:cBhvr>
                                        <p:cTn id="69"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914" name="Picture 4">
            <a:extLst>
              <a:ext uri="{FF2B5EF4-FFF2-40B4-BE49-F238E27FC236}">
                <a16:creationId xmlns:a16="http://schemas.microsoft.com/office/drawing/2014/main" id="{F5EDB78A-9D7E-4C35-9213-03BD814DE49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21500" y="0"/>
            <a:ext cx="2222500" cy="2120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8915" name="Picture 3">
            <a:extLst>
              <a:ext uri="{FF2B5EF4-FFF2-40B4-BE49-F238E27FC236}">
                <a16:creationId xmlns:a16="http://schemas.microsoft.com/office/drawing/2014/main" id="{5C851206-E48E-4B2E-B76C-0BF962123A7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89725" y="4286250"/>
            <a:ext cx="2454275" cy="2571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8916" name="Title 1">
            <a:extLst>
              <a:ext uri="{FF2B5EF4-FFF2-40B4-BE49-F238E27FC236}">
                <a16:creationId xmlns:a16="http://schemas.microsoft.com/office/drawing/2014/main" id="{C0595D43-F666-4C4C-AB8D-9B339298C171}"/>
              </a:ext>
            </a:extLst>
          </p:cNvPr>
          <p:cNvSpPr>
            <a:spLocks noGrp="1"/>
          </p:cNvSpPr>
          <p:nvPr>
            <p:ph type="title"/>
          </p:nvPr>
        </p:nvSpPr>
        <p:spPr>
          <a:xfrm>
            <a:off x="457200" y="274638"/>
            <a:ext cx="8229600" cy="785812"/>
          </a:xfrm>
        </p:spPr>
        <p:txBody>
          <a:bodyPr/>
          <a:lstStyle/>
          <a:p>
            <a:pPr eaLnBrk="1" hangingPunct="1"/>
            <a:r>
              <a:rPr lang="en-ZA" altLang="af-ZA"/>
              <a:t>Memorandum</a:t>
            </a:r>
          </a:p>
        </p:txBody>
      </p:sp>
      <p:sp>
        <p:nvSpPr>
          <p:cNvPr id="38917" name="Content Placeholder 2">
            <a:extLst>
              <a:ext uri="{FF2B5EF4-FFF2-40B4-BE49-F238E27FC236}">
                <a16:creationId xmlns:a16="http://schemas.microsoft.com/office/drawing/2014/main" id="{857AA854-7794-4A72-840B-8809639881B4}"/>
              </a:ext>
            </a:extLst>
          </p:cNvPr>
          <p:cNvSpPr>
            <a:spLocks noGrp="1"/>
          </p:cNvSpPr>
          <p:nvPr>
            <p:ph idx="1"/>
          </p:nvPr>
        </p:nvSpPr>
        <p:spPr>
          <a:xfrm>
            <a:off x="149225" y="2349500"/>
            <a:ext cx="8964613" cy="1481138"/>
          </a:xfrm>
        </p:spPr>
        <p:txBody>
          <a:bodyPr/>
          <a:lstStyle/>
          <a:p>
            <a:pPr marL="742950" indent="-742950" eaLnBrk="1" hangingPunct="1">
              <a:buFont typeface="Calibri" panose="020F0502020204030204" pitchFamily="34" charset="0"/>
              <a:buAutoNum type="arabicPeriod" startAt="3"/>
            </a:pPr>
            <a:r>
              <a:rPr lang="en-ZA" altLang="af-ZA" sz="4000"/>
              <a:t>Ons drink saans koffie in die kombuis.</a:t>
            </a:r>
          </a:p>
        </p:txBody>
      </p:sp>
      <p:cxnSp>
        <p:nvCxnSpPr>
          <p:cNvPr id="6" name="Straight Connector 5">
            <a:extLst>
              <a:ext uri="{FF2B5EF4-FFF2-40B4-BE49-F238E27FC236}">
                <a16:creationId xmlns:a16="http://schemas.microsoft.com/office/drawing/2014/main" id="{CBF8B94F-9B95-4C23-B07B-B8E6CD07D41C}"/>
              </a:ext>
            </a:extLst>
          </p:cNvPr>
          <p:cNvCxnSpPr/>
          <p:nvPr/>
        </p:nvCxnSpPr>
        <p:spPr>
          <a:xfrm>
            <a:off x="1863725" y="2924175"/>
            <a:ext cx="979488" cy="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96EB9554-B062-4A8F-8220-0DC93C70B293}"/>
              </a:ext>
            </a:extLst>
          </p:cNvPr>
          <p:cNvCxnSpPr/>
          <p:nvPr/>
        </p:nvCxnSpPr>
        <p:spPr>
          <a:xfrm flipV="1">
            <a:off x="5499100" y="2274888"/>
            <a:ext cx="163513" cy="80010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Rectangle 10">
            <a:extLst>
              <a:ext uri="{FF2B5EF4-FFF2-40B4-BE49-F238E27FC236}">
                <a16:creationId xmlns:a16="http://schemas.microsoft.com/office/drawing/2014/main" id="{1E7DC895-5C48-49C9-9301-0F2683FCA2BD}"/>
              </a:ext>
            </a:extLst>
          </p:cNvPr>
          <p:cNvSpPr/>
          <p:nvPr/>
        </p:nvSpPr>
        <p:spPr>
          <a:xfrm>
            <a:off x="2105749" y="1556792"/>
            <a:ext cx="862737" cy="923330"/>
          </a:xfrm>
          <a:prstGeom prst="rect">
            <a:avLst/>
          </a:prstGeom>
          <a:noFill/>
        </p:spPr>
        <p:txBody>
          <a:bodyPr wrap="none">
            <a:spAutoFit/>
          </a:bodyPr>
          <a:lstStyle/>
          <a:p>
            <a:pPr algn="ctr" eaLnBrk="1" fontAlgn="auto" hangingPunct="1">
              <a:spcBef>
                <a:spcPts val="0"/>
              </a:spcBef>
              <a:spcAft>
                <a:spcPts val="0"/>
              </a:spcAft>
              <a:defRPr/>
            </a:pPr>
            <a:r>
              <a:rPr lang="en-US" sz="5400" b="1" dirty="0">
                <a:ln w="10541" cmpd="sng">
                  <a:solidFill>
                    <a:schemeClr val="accent1">
                      <a:shade val="88000"/>
                      <a:satMod val="110000"/>
                    </a:schemeClr>
                  </a:solidFill>
                  <a:prstDash val="solid"/>
                </a:ln>
                <a:solidFill>
                  <a:srgbClr val="66FF33"/>
                </a:solidFill>
                <a:latin typeface="+mn-lt"/>
                <a:cs typeface="+mn-cs"/>
              </a:rPr>
              <a:t>v1</a:t>
            </a:r>
          </a:p>
        </p:txBody>
      </p:sp>
      <p:sp>
        <p:nvSpPr>
          <p:cNvPr id="12" name="Rectangle 11">
            <a:extLst>
              <a:ext uri="{FF2B5EF4-FFF2-40B4-BE49-F238E27FC236}">
                <a16:creationId xmlns:a16="http://schemas.microsoft.com/office/drawing/2014/main" id="{DAF97F77-938F-4E2A-A243-AB447EBEA220}"/>
              </a:ext>
            </a:extLst>
          </p:cNvPr>
          <p:cNvSpPr/>
          <p:nvPr/>
        </p:nvSpPr>
        <p:spPr>
          <a:xfrm>
            <a:off x="1124781" y="1556792"/>
            <a:ext cx="511679" cy="923330"/>
          </a:xfrm>
          <a:prstGeom prst="rect">
            <a:avLst/>
          </a:prstGeom>
          <a:noFill/>
        </p:spPr>
        <p:txBody>
          <a:bodyPr wrap="none">
            <a:spAutoFit/>
          </a:bodyPr>
          <a:lstStyle/>
          <a:p>
            <a:pPr algn="ctr" eaLnBrk="1" fontAlgn="auto" hangingPunct="1">
              <a:spcBef>
                <a:spcPts val="0"/>
              </a:spcBef>
              <a:spcAft>
                <a:spcPts val="0"/>
              </a:spcAft>
              <a:defRPr/>
            </a:pPr>
            <a:r>
              <a:rPr lang="en-US" sz="5400" b="1" dirty="0">
                <a:ln w="10541" cmpd="sng">
                  <a:solidFill>
                    <a:schemeClr val="accent1">
                      <a:shade val="88000"/>
                      <a:satMod val="110000"/>
                    </a:schemeClr>
                  </a:solidFill>
                  <a:prstDash val="solid"/>
                </a:ln>
                <a:solidFill>
                  <a:srgbClr val="00B0F0"/>
                </a:solidFill>
                <a:latin typeface="+mn-lt"/>
                <a:cs typeface="+mn-cs"/>
              </a:rPr>
              <a:t>S</a:t>
            </a:r>
          </a:p>
        </p:txBody>
      </p:sp>
      <p:cxnSp>
        <p:nvCxnSpPr>
          <p:cNvPr id="14" name="Straight Connector 13">
            <a:extLst>
              <a:ext uri="{FF2B5EF4-FFF2-40B4-BE49-F238E27FC236}">
                <a16:creationId xmlns:a16="http://schemas.microsoft.com/office/drawing/2014/main" id="{70398BF2-3191-43E2-AF9B-89CD814AB919}"/>
              </a:ext>
            </a:extLst>
          </p:cNvPr>
          <p:cNvCxnSpPr/>
          <p:nvPr/>
        </p:nvCxnSpPr>
        <p:spPr>
          <a:xfrm flipV="1">
            <a:off x="4197350" y="2289175"/>
            <a:ext cx="165100" cy="80010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2DB987DB-C786-43B4-992A-4F8D4353FCAE}"/>
              </a:ext>
            </a:extLst>
          </p:cNvPr>
          <p:cNvCxnSpPr/>
          <p:nvPr/>
        </p:nvCxnSpPr>
        <p:spPr>
          <a:xfrm flipV="1">
            <a:off x="1782763" y="2276475"/>
            <a:ext cx="163512" cy="80010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C4919DDB-ABD6-4650-8354-BB7644C6D871}"/>
              </a:ext>
            </a:extLst>
          </p:cNvPr>
          <p:cNvCxnSpPr/>
          <p:nvPr/>
        </p:nvCxnSpPr>
        <p:spPr>
          <a:xfrm flipV="1">
            <a:off x="2968625" y="2289175"/>
            <a:ext cx="163513" cy="80010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8" name="Rectangle 17">
            <a:extLst>
              <a:ext uri="{FF2B5EF4-FFF2-40B4-BE49-F238E27FC236}">
                <a16:creationId xmlns:a16="http://schemas.microsoft.com/office/drawing/2014/main" id="{6126F279-2EC2-453B-8F4D-16D2A819FDFA}"/>
              </a:ext>
            </a:extLst>
          </p:cNvPr>
          <p:cNvSpPr/>
          <p:nvPr/>
        </p:nvSpPr>
        <p:spPr>
          <a:xfrm>
            <a:off x="3311184" y="1556792"/>
            <a:ext cx="527710" cy="923330"/>
          </a:xfrm>
          <a:prstGeom prst="rect">
            <a:avLst/>
          </a:prstGeom>
          <a:noFill/>
        </p:spPr>
        <p:txBody>
          <a:bodyPr wrap="none">
            <a:spAutoFit/>
          </a:bodyPr>
          <a:lstStyle/>
          <a:p>
            <a:pPr algn="ctr" eaLnBrk="1" fontAlgn="auto" hangingPunct="1">
              <a:spcBef>
                <a:spcPts val="0"/>
              </a:spcBef>
              <a:spcAft>
                <a:spcPts val="0"/>
              </a:spcAft>
              <a:defRPr/>
            </a:pPr>
            <a:r>
              <a:rPr lang="en-US" sz="5400" b="1" dirty="0">
                <a:ln w="10541" cmpd="sng">
                  <a:solidFill>
                    <a:schemeClr val="accent1">
                      <a:shade val="88000"/>
                      <a:satMod val="110000"/>
                    </a:schemeClr>
                  </a:solidFill>
                  <a:prstDash val="solid"/>
                </a:ln>
                <a:solidFill>
                  <a:srgbClr val="FF0000"/>
                </a:solidFill>
                <a:latin typeface="+mn-lt"/>
                <a:cs typeface="+mn-cs"/>
              </a:rPr>
              <a:t>T</a:t>
            </a:r>
          </a:p>
        </p:txBody>
      </p:sp>
      <p:sp>
        <p:nvSpPr>
          <p:cNvPr id="19" name="Rectangle 18">
            <a:extLst>
              <a:ext uri="{FF2B5EF4-FFF2-40B4-BE49-F238E27FC236}">
                <a16:creationId xmlns:a16="http://schemas.microsoft.com/office/drawing/2014/main" id="{04FDC3A2-2A1D-4F69-9526-B7C2911456E7}"/>
              </a:ext>
            </a:extLst>
          </p:cNvPr>
          <p:cNvSpPr/>
          <p:nvPr/>
        </p:nvSpPr>
        <p:spPr>
          <a:xfrm>
            <a:off x="6833393" y="1556792"/>
            <a:ext cx="553357" cy="923330"/>
          </a:xfrm>
          <a:prstGeom prst="rect">
            <a:avLst/>
          </a:prstGeom>
          <a:noFill/>
        </p:spPr>
        <p:txBody>
          <a:bodyPr wrap="none">
            <a:spAutoFit/>
          </a:bodyPr>
          <a:lstStyle/>
          <a:p>
            <a:pPr algn="ctr" eaLnBrk="1" fontAlgn="auto" hangingPunct="1">
              <a:spcBef>
                <a:spcPts val="0"/>
              </a:spcBef>
              <a:spcAft>
                <a:spcPts val="0"/>
              </a:spcAft>
              <a:defRPr/>
            </a:pPr>
            <a:r>
              <a:rPr lang="en-US" sz="5400" b="1" dirty="0">
                <a:ln w="10541" cmpd="sng">
                  <a:solidFill>
                    <a:schemeClr val="accent1">
                      <a:shade val="88000"/>
                      <a:satMod val="110000"/>
                    </a:schemeClr>
                  </a:solidFill>
                  <a:prstDash val="solid"/>
                </a:ln>
                <a:solidFill>
                  <a:srgbClr val="FF0000"/>
                </a:solidFill>
                <a:latin typeface="+mn-lt"/>
                <a:cs typeface="+mn-cs"/>
              </a:rPr>
              <a:t>P</a:t>
            </a:r>
          </a:p>
        </p:txBody>
      </p:sp>
      <p:sp>
        <p:nvSpPr>
          <p:cNvPr id="20" name="Rectangle 19">
            <a:extLst>
              <a:ext uri="{FF2B5EF4-FFF2-40B4-BE49-F238E27FC236}">
                <a16:creationId xmlns:a16="http://schemas.microsoft.com/office/drawing/2014/main" id="{029EA70D-ED66-40DF-99FD-3C75BAD69560}"/>
              </a:ext>
            </a:extLst>
          </p:cNvPr>
          <p:cNvSpPr/>
          <p:nvPr/>
        </p:nvSpPr>
        <p:spPr>
          <a:xfrm>
            <a:off x="4681855" y="1556792"/>
            <a:ext cx="652744" cy="923330"/>
          </a:xfrm>
          <a:prstGeom prst="rect">
            <a:avLst/>
          </a:prstGeom>
          <a:noFill/>
        </p:spPr>
        <p:txBody>
          <a:bodyPr wrap="none">
            <a:spAutoFit/>
          </a:bodyPr>
          <a:lstStyle/>
          <a:p>
            <a:pPr algn="ctr" eaLnBrk="1" fontAlgn="auto" hangingPunct="1">
              <a:spcBef>
                <a:spcPts val="0"/>
              </a:spcBef>
              <a:spcAft>
                <a:spcPts val="0"/>
              </a:spcAft>
              <a:defRPr/>
            </a:pPr>
            <a:r>
              <a:rPr lang="en-US" sz="5400" b="1" dirty="0">
                <a:ln w="10541" cmpd="sng">
                  <a:solidFill>
                    <a:schemeClr val="accent1">
                      <a:shade val="88000"/>
                      <a:satMod val="110000"/>
                    </a:schemeClr>
                  </a:solidFill>
                  <a:prstDash val="solid"/>
                </a:ln>
                <a:solidFill>
                  <a:srgbClr val="00B0F0"/>
                </a:solidFill>
                <a:latin typeface="+mn-lt"/>
                <a:cs typeface="+mn-cs"/>
              </a:rPr>
              <a:t>O</a:t>
            </a:r>
          </a:p>
        </p:txBody>
      </p:sp>
    </p:spTree>
  </p:cSld>
  <p:clrMapOvr>
    <a:masterClrMapping/>
  </p:clrMapOvr>
  <p:transition spd="slow">
    <p:push dir="u"/>
    <p:sndAc>
      <p:stSnd>
        <p:snd r:embed="rId2" name="chimes.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par>
                                <p:cTn id="8" presetID="10" presetClass="entr" presetSubtype="0" fill="hold" nodeType="withEffect">
                                  <p:stCondLst>
                                    <p:cond delay="0"/>
                                  </p:stCondLst>
                                  <p:childTnLst>
                                    <p:set>
                                      <p:cBhvr>
                                        <p:cTn id="9" dur="1" fill="hold">
                                          <p:stCondLst>
                                            <p:cond delay="0"/>
                                          </p:stCondLst>
                                        </p:cTn>
                                        <p:tgtEl>
                                          <p:spTgt spid="17"/>
                                        </p:tgtEl>
                                        <p:attrNameLst>
                                          <p:attrName>style.visibility</p:attrName>
                                        </p:attrNameLst>
                                      </p:cBhvr>
                                      <p:to>
                                        <p:strVal val="visible"/>
                                      </p:to>
                                    </p:set>
                                    <p:animEffect transition="in" filter="fade">
                                      <p:cBhvr>
                                        <p:cTn id="10" dur="500"/>
                                        <p:tgtEl>
                                          <p:spTgt spid="17"/>
                                        </p:tgtEl>
                                      </p:cBhvr>
                                    </p:animEffect>
                                  </p:childTnLst>
                                </p:cTn>
                              </p:par>
                              <p:par>
                                <p:cTn id="11" presetID="10" presetClass="entr" presetSubtype="0"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fade">
                                      <p:cBhvr>
                                        <p:cTn id="13" dur="500"/>
                                        <p:tgtEl>
                                          <p:spTgt spid="16"/>
                                        </p:tgtEl>
                                      </p:cBhvr>
                                    </p:animEffect>
                                  </p:childTnLst>
                                </p:cTn>
                              </p:par>
                              <p:par>
                                <p:cTn id="14" presetID="10" presetClass="entr" presetSubtype="0" fill="hold" nodeType="withEffect">
                                  <p:stCondLst>
                                    <p:cond delay="0"/>
                                  </p:stCondLst>
                                  <p:childTnLst>
                                    <p:set>
                                      <p:cBhvr>
                                        <p:cTn id="15" dur="1" fill="hold">
                                          <p:stCondLst>
                                            <p:cond delay="0"/>
                                          </p:stCondLst>
                                        </p:cTn>
                                        <p:tgtEl>
                                          <p:spTgt spid="11"/>
                                        </p:tgtEl>
                                        <p:attrNameLst>
                                          <p:attrName>style.visibility</p:attrName>
                                        </p:attrNameLst>
                                      </p:cBhvr>
                                      <p:to>
                                        <p:strVal val="visible"/>
                                      </p:to>
                                    </p:set>
                                    <p:animEffect transition="in" filter="fade">
                                      <p:cBhvr>
                                        <p:cTn id="16" dur="500"/>
                                        <p:tgtEl>
                                          <p:spTgt spid="11"/>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0" presetClass="entr" presetSubtype="0" fill="hold" nodeType="clickEffect">
                                  <p:stCondLst>
                                    <p:cond delay="0"/>
                                  </p:stCondLst>
                                  <p:childTnLst>
                                    <p:set>
                                      <p:cBhvr>
                                        <p:cTn id="20" dur="1" fill="hold">
                                          <p:stCondLst>
                                            <p:cond delay="0"/>
                                          </p:stCondLst>
                                        </p:cTn>
                                        <p:tgtEl>
                                          <p:spTgt spid="12"/>
                                        </p:tgtEl>
                                        <p:attrNameLst>
                                          <p:attrName>style.visibility</p:attrName>
                                        </p:attrNameLst>
                                      </p:cBhvr>
                                      <p:to>
                                        <p:strVal val="visible"/>
                                      </p:to>
                                    </p:set>
                                    <p:animEffect transition="in" filter="fade">
                                      <p:cBhvr>
                                        <p:cTn id="21" dur="500"/>
                                        <p:tgtEl>
                                          <p:spTgt spid="12"/>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10" presetClass="entr" presetSubtype="0" fill="hold" nodeType="clickEffect">
                                  <p:stCondLst>
                                    <p:cond delay="0"/>
                                  </p:stCondLst>
                                  <p:childTnLst>
                                    <p:set>
                                      <p:cBhvr>
                                        <p:cTn id="25" dur="1" fill="hold">
                                          <p:stCondLst>
                                            <p:cond delay="0"/>
                                          </p:stCondLst>
                                        </p:cTn>
                                        <p:tgtEl>
                                          <p:spTgt spid="18"/>
                                        </p:tgtEl>
                                        <p:attrNameLst>
                                          <p:attrName>style.visibility</p:attrName>
                                        </p:attrNameLst>
                                      </p:cBhvr>
                                      <p:to>
                                        <p:strVal val="visible"/>
                                      </p:to>
                                    </p:set>
                                    <p:animEffect transition="in" filter="fade">
                                      <p:cBhvr>
                                        <p:cTn id="26" dur="500"/>
                                        <p:tgtEl>
                                          <p:spTgt spid="18"/>
                                        </p:tgtEl>
                                      </p:cBhvr>
                                    </p:animEffect>
                                  </p:childTnLst>
                                </p:cTn>
                              </p:par>
                              <p:par>
                                <p:cTn id="27" presetID="10" presetClass="entr" presetSubtype="0" fill="hold" nodeType="withEffect">
                                  <p:stCondLst>
                                    <p:cond delay="0"/>
                                  </p:stCondLst>
                                  <p:childTnLst>
                                    <p:set>
                                      <p:cBhvr>
                                        <p:cTn id="28" dur="1" fill="hold">
                                          <p:stCondLst>
                                            <p:cond delay="0"/>
                                          </p:stCondLst>
                                        </p:cTn>
                                        <p:tgtEl>
                                          <p:spTgt spid="14"/>
                                        </p:tgtEl>
                                        <p:attrNameLst>
                                          <p:attrName>style.visibility</p:attrName>
                                        </p:attrNameLst>
                                      </p:cBhvr>
                                      <p:to>
                                        <p:strVal val="visible"/>
                                      </p:to>
                                    </p:set>
                                    <p:animEffect transition="in" filter="fade">
                                      <p:cBhvr>
                                        <p:cTn id="29" dur="500"/>
                                        <p:tgtEl>
                                          <p:spTgt spid="14"/>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10" presetClass="entr" presetSubtype="0" fill="hold" nodeType="clickEffect">
                                  <p:stCondLst>
                                    <p:cond delay="0"/>
                                  </p:stCondLst>
                                  <p:childTnLst>
                                    <p:set>
                                      <p:cBhvr>
                                        <p:cTn id="33" dur="1" fill="hold">
                                          <p:stCondLst>
                                            <p:cond delay="0"/>
                                          </p:stCondLst>
                                        </p:cTn>
                                        <p:tgtEl>
                                          <p:spTgt spid="20"/>
                                        </p:tgtEl>
                                        <p:attrNameLst>
                                          <p:attrName>style.visibility</p:attrName>
                                        </p:attrNameLst>
                                      </p:cBhvr>
                                      <p:to>
                                        <p:strVal val="visible"/>
                                      </p:to>
                                    </p:set>
                                    <p:animEffect transition="in" filter="fade">
                                      <p:cBhvr>
                                        <p:cTn id="34" dur="500"/>
                                        <p:tgtEl>
                                          <p:spTgt spid="20"/>
                                        </p:tgtEl>
                                      </p:cBhvr>
                                    </p:animEffect>
                                  </p:childTnLst>
                                </p:cTn>
                              </p:par>
                              <p:par>
                                <p:cTn id="35" presetID="10" presetClass="entr" presetSubtype="0" fill="hold" nodeType="withEffect">
                                  <p:stCondLst>
                                    <p:cond delay="0"/>
                                  </p:stCondLst>
                                  <p:childTnLst>
                                    <p:set>
                                      <p:cBhvr>
                                        <p:cTn id="36" dur="1" fill="hold">
                                          <p:stCondLst>
                                            <p:cond delay="0"/>
                                          </p:stCondLst>
                                        </p:cTn>
                                        <p:tgtEl>
                                          <p:spTgt spid="7"/>
                                        </p:tgtEl>
                                        <p:attrNameLst>
                                          <p:attrName>style.visibility</p:attrName>
                                        </p:attrNameLst>
                                      </p:cBhvr>
                                      <p:to>
                                        <p:strVal val="visible"/>
                                      </p:to>
                                    </p:set>
                                    <p:animEffect transition="in" filter="fade">
                                      <p:cBhvr>
                                        <p:cTn id="37" dur="500"/>
                                        <p:tgtEl>
                                          <p:spTgt spid="7"/>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0" presetClass="entr" presetSubtype="0" fill="hold" nodeType="clickEffect">
                                  <p:stCondLst>
                                    <p:cond delay="0"/>
                                  </p:stCondLst>
                                  <p:childTnLst>
                                    <p:set>
                                      <p:cBhvr>
                                        <p:cTn id="41" dur="1" fill="hold">
                                          <p:stCondLst>
                                            <p:cond delay="0"/>
                                          </p:stCondLst>
                                        </p:cTn>
                                        <p:tgtEl>
                                          <p:spTgt spid="19"/>
                                        </p:tgtEl>
                                        <p:attrNameLst>
                                          <p:attrName>style.visibility</p:attrName>
                                        </p:attrNameLst>
                                      </p:cBhvr>
                                      <p:to>
                                        <p:strVal val="visible"/>
                                      </p:to>
                                    </p:set>
                                    <p:animEffect transition="in" filter="fade">
                                      <p:cBhvr>
                                        <p:cTn id="42"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9938" name="Picture 4">
            <a:extLst>
              <a:ext uri="{FF2B5EF4-FFF2-40B4-BE49-F238E27FC236}">
                <a16:creationId xmlns:a16="http://schemas.microsoft.com/office/drawing/2014/main" id="{5E087BAF-972D-4FA9-9975-EF555D7E5E4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21500" y="0"/>
            <a:ext cx="2222500" cy="2120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9939" name="Picture 3">
            <a:extLst>
              <a:ext uri="{FF2B5EF4-FFF2-40B4-BE49-F238E27FC236}">
                <a16:creationId xmlns:a16="http://schemas.microsoft.com/office/drawing/2014/main" id="{D3DC01C0-4F06-4706-A82D-CDF0982B8D0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89725" y="4286250"/>
            <a:ext cx="2454275" cy="2571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9940" name="Title 1">
            <a:extLst>
              <a:ext uri="{FF2B5EF4-FFF2-40B4-BE49-F238E27FC236}">
                <a16:creationId xmlns:a16="http://schemas.microsoft.com/office/drawing/2014/main" id="{0859615C-B7D4-488F-8AB5-85C50808E002}"/>
              </a:ext>
            </a:extLst>
          </p:cNvPr>
          <p:cNvSpPr>
            <a:spLocks noGrp="1"/>
          </p:cNvSpPr>
          <p:nvPr>
            <p:ph type="title"/>
          </p:nvPr>
        </p:nvSpPr>
        <p:spPr>
          <a:xfrm>
            <a:off x="457200" y="274638"/>
            <a:ext cx="8229600" cy="785812"/>
          </a:xfrm>
        </p:spPr>
        <p:txBody>
          <a:bodyPr/>
          <a:lstStyle/>
          <a:p>
            <a:pPr eaLnBrk="1" hangingPunct="1"/>
            <a:r>
              <a:rPr lang="en-ZA" altLang="af-ZA"/>
              <a:t>Memorandum</a:t>
            </a:r>
          </a:p>
        </p:txBody>
      </p:sp>
      <p:sp>
        <p:nvSpPr>
          <p:cNvPr id="3" name="Content Placeholder 2">
            <a:extLst>
              <a:ext uri="{FF2B5EF4-FFF2-40B4-BE49-F238E27FC236}">
                <a16:creationId xmlns:a16="http://schemas.microsoft.com/office/drawing/2014/main" id="{F2DEFD69-1192-4054-8726-9F6EFE562A13}"/>
              </a:ext>
            </a:extLst>
          </p:cNvPr>
          <p:cNvSpPr>
            <a:spLocks noGrp="1"/>
          </p:cNvSpPr>
          <p:nvPr>
            <p:ph idx="1"/>
          </p:nvPr>
        </p:nvSpPr>
        <p:spPr>
          <a:xfrm>
            <a:off x="179388" y="2454275"/>
            <a:ext cx="8964612" cy="2387600"/>
          </a:xfrm>
        </p:spPr>
        <p:txBody>
          <a:bodyPr rtlCol="0">
            <a:normAutofit/>
          </a:bodyPr>
          <a:lstStyle/>
          <a:p>
            <a:pPr marL="742950" indent="-742950" eaLnBrk="1" fontAlgn="auto" hangingPunct="1">
              <a:spcAft>
                <a:spcPts val="0"/>
              </a:spcAft>
              <a:buFont typeface="+mj-lt"/>
              <a:buAutoNum type="arabicPeriod" startAt="4"/>
              <a:defRPr/>
            </a:pPr>
            <a:r>
              <a:rPr lang="en-ZA" sz="4000" dirty="0"/>
              <a:t>Eugene het </a:t>
            </a:r>
            <a:r>
              <a:rPr lang="en-ZA" sz="4000" dirty="0" err="1"/>
              <a:t>sy</a:t>
            </a:r>
            <a:r>
              <a:rPr lang="en-ZA" sz="4000" dirty="0"/>
              <a:t> </a:t>
            </a:r>
            <a:r>
              <a:rPr lang="en-ZA" sz="4000" dirty="0" err="1"/>
              <a:t>werk</a:t>
            </a:r>
            <a:r>
              <a:rPr lang="en-ZA" sz="4000" dirty="0"/>
              <a:t> </a:t>
            </a:r>
            <a:r>
              <a:rPr lang="en-ZA" sz="4000" dirty="0" err="1"/>
              <a:t>goed</a:t>
            </a:r>
            <a:r>
              <a:rPr lang="en-ZA" sz="4000" dirty="0"/>
              <a:t> </a:t>
            </a:r>
            <a:r>
              <a:rPr lang="en-ZA" sz="4000" dirty="0" err="1"/>
              <a:t>gedoen</a:t>
            </a:r>
            <a:br>
              <a:rPr lang="en-ZA" sz="4000" dirty="0"/>
            </a:br>
            <a:br>
              <a:rPr lang="en-ZA" sz="4000" dirty="0"/>
            </a:br>
            <a:r>
              <a:rPr lang="en-ZA" sz="4000" dirty="0"/>
              <a:t> </a:t>
            </a:r>
            <a:r>
              <a:rPr lang="en-ZA" sz="4000" dirty="0" err="1"/>
              <a:t>om</a:t>
            </a:r>
            <a:r>
              <a:rPr lang="en-ZA" sz="4000" dirty="0"/>
              <a:t> </a:t>
            </a:r>
            <a:r>
              <a:rPr lang="en-ZA" sz="4000" dirty="0" err="1"/>
              <a:t>betaal</a:t>
            </a:r>
            <a:r>
              <a:rPr lang="en-ZA" sz="4000" dirty="0"/>
              <a:t> </a:t>
            </a:r>
            <a:r>
              <a:rPr lang="en-ZA" sz="4000" dirty="0" err="1"/>
              <a:t>te</a:t>
            </a:r>
            <a:r>
              <a:rPr lang="en-ZA" sz="4000" dirty="0"/>
              <a:t> word.</a:t>
            </a:r>
          </a:p>
          <a:p>
            <a:pPr marL="0" indent="0" eaLnBrk="1" fontAlgn="auto" hangingPunct="1">
              <a:spcAft>
                <a:spcPts val="0"/>
              </a:spcAft>
              <a:buFont typeface="Arial" panose="020B0604020202020204" pitchFamily="34" charset="0"/>
              <a:buNone/>
              <a:defRPr/>
            </a:pPr>
            <a:endParaRPr lang="en-ZA" dirty="0"/>
          </a:p>
        </p:txBody>
      </p:sp>
      <p:cxnSp>
        <p:nvCxnSpPr>
          <p:cNvPr id="6" name="Straight Connector 5">
            <a:extLst>
              <a:ext uri="{FF2B5EF4-FFF2-40B4-BE49-F238E27FC236}">
                <a16:creationId xmlns:a16="http://schemas.microsoft.com/office/drawing/2014/main" id="{CA43AFC7-CC06-400B-9E58-41414733057C}"/>
              </a:ext>
            </a:extLst>
          </p:cNvPr>
          <p:cNvCxnSpPr/>
          <p:nvPr/>
        </p:nvCxnSpPr>
        <p:spPr>
          <a:xfrm>
            <a:off x="6467475" y="3068638"/>
            <a:ext cx="1306513" cy="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9EC01F3A-B5E0-428F-8679-314A6064038C}"/>
              </a:ext>
            </a:extLst>
          </p:cNvPr>
          <p:cNvCxnSpPr/>
          <p:nvPr/>
        </p:nvCxnSpPr>
        <p:spPr>
          <a:xfrm flipV="1">
            <a:off x="7834313" y="2424113"/>
            <a:ext cx="165100" cy="801687"/>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Rectangle 9">
            <a:extLst>
              <a:ext uri="{FF2B5EF4-FFF2-40B4-BE49-F238E27FC236}">
                <a16:creationId xmlns:a16="http://schemas.microsoft.com/office/drawing/2014/main" id="{10598D68-4C89-4A6D-9D5A-C2FD3C7841A5}"/>
              </a:ext>
            </a:extLst>
          </p:cNvPr>
          <p:cNvSpPr/>
          <p:nvPr/>
        </p:nvSpPr>
        <p:spPr>
          <a:xfrm>
            <a:off x="6689829" y="1788614"/>
            <a:ext cx="862737" cy="923330"/>
          </a:xfrm>
          <a:prstGeom prst="rect">
            <a:avLst/>
          </a:prstGeom>
          <a:noFill/>
        </p:spPr>
        <p:txBody>
          <a:bodyPr wrap="none">
            <a:spAutoFit/>
          </a:bodyPr>
          <a:lstStyle/>
          <a:p>
            <a:pPr algn="ctr" eaLnBrk="1" fontAlgn="auto" hangingPunct="1">
              <a:spcBef>
                <a:spcPts val="0"/>
              </a:spcBef>
              <a:spcAft>
                <a:spcPts val="0"/>
              </a:spcAft>
              <a:defRPr/>
            </a:pPr>
            <a:r>
              <a:rPr lang="en-US" sz="5400" b="1" dirty="0">
                <a:ln w="10541" cmpd="sng">
                  <a:solidFill>
                    <a:schemeClr val="accent1">
                      <a:shade val="88000"/>
                      <a:satMod val="110000"/>
                    </a:schemeClr>
                  </a:solidFill>
                  <a:prstDash val="solid"/>
                </a:ln>
                <a:solidFill>
                  <a:srgbClr val="66FF33"/>
                </a:solidFill>
                <a:latin typeface="+mn-lt"/>
                <a:cs typeface="+mn-cs"/>
              </a:rPr>
              <a:t>v2</a:t>
            </a:r>
          </a:p>
        </p:txBody>
      </p:sp>
      <p:sp>
        <p:nvSpPr>
          <p:cNvPr id="11" name="Rectangle 10">
            <a:extLst>
              <a:ext uri="{FF2B5EF4-FFF2-40B4-BE49-F238E27FC236}">
                <a16:creationId xmlns:a16="http://schemas.microsoft.com/office/drawing/2014/main" id="{4304B0F8-3F8B-488B-9605-839FBBD9EB7F}"/>
              </a:ext>
            </a:extLst>
          </p:cNvPr>
          <p:cNvSpPr/>
          <p:nvPr/>
        </p:nvSpPr>
        <p:spPr>
          <a:xfrm>
            <a:off x="2590598" y="1788614"/>
            <a:ext cx="862737" cy="923330"/>
          </a:xfrm>
          <a:prstGeom prst="rect">
            <a:avLst/>
          </a:prstGeom>
          <a:noFill/>
        </p:spPr>
        <p:txBody>
          <a:bodyPr wrap="none">
            <a:spAutoFit/>
          </a:bodyPr>
          <a:lstStyle/>
          <a:p>
            <a:pPr algn="ctr" eaLnBrk="1" fontAlgn="auto" hangingPunct="1">
              <a:spcBef>
                <a:spcPts val="0"/>
              </a:spcBef>
              <a:spcAft>
                <a:spcPts val="0"/>
              </a:spcAft>
              <a:defRPr/>
            </a:pPr>
            <a:r>
              <a:rPr lang="en-US" sz="5400" b="1" dirty="0">
                <a:ln w="10541" cmpd="sng">
                  <a:solidFill>
                    <a:schemeClr val="accent1">
                      <a:shade val="88000"/>
                      <a:satMod val="110000"/>
                    </a:schemeClr>
                  </a:solidFill>
                  <a:prstDash val="solid"/>
                </a:ln>
                <a:solidFill>
                  <a:srgbClr val="66FF33"/>
                </a:solidFill>
                <a:latin typeface="+mn-lt"/>
                <a:cs typeface="+mn-cs"/>
              </a:rPr>
              <a:t>v1</a:t>
            </a:r>
          </a:p>
        </p:txBody>
      </p:sp>
      <p:sp>
        <p:nvSpPr>
          <p:cNvPr id="12" name="Rectangle 11">
            <a:extLst>
              <a:ext uri="{FF2B5EF4-FFF2-40B4-BE49-F238E27FC236}">
                <a16:creationId xmlns:a16="http://schemas.microsoft.com/office/drawing/2014/main" id="{D84905C3-944F-40BE-9642-22521D45BB4A}"/>
              </a:ext>
            </a:extLst>
          </p:cNvPr>
          <p:cNvSpPr/>
          <p:nvPr/>
        </p:nvSpPr>
        <p:spPr>
          <a:xfrm>
            <a:off x="1691680" y="1788614"/>
            <a:ext cx="511679" cy="923330"/>
          </a:xfrm>
          <a:prstGeom prst="rect">
            <a:avLst/>
          </a:prstGeom>
          <a:noFill/>
        </p:spPr>
        <p:txBody>
          <a:bodyPr wrap="none">
            <a:spAutoFit/>
          </a:bodyPr>
          <a:lstStyle/>
          <a:p>
            <a:pPr algn="ctr" eaLnBrk="1" fontAlgn="auto" hangingPunct="1">
              <a:spcBef>
                <a:spcPts val="0"/>
              </a:spcBef>
              <a:spcAft>
                <a:spcPts val="0"/>
              </a:spcAft>
              <a:defRPr/>
            </a:pPr>
            <a:r>
              <a:rPr lang="en-US" sz="5400" b="1" dirty="0">
                <a:ln w="10541" cmpd="sng">
                  <a:solidFill>
                    <a:schemeClr val="accent1">
                      <a:shade val="88000"/>
                      <a:satMod val="110000"/>
                    </a:schemeClr>
                  </a:solidFill>
                  <a:prstDash val="solid"/>
                </a:ln>
                <a:solidFill>
                  <a:srgbClr val="00B0F0"/>
                </a:solidFill>
                <a:latin typeface="+mn-lt"/>
                <a:cs typeface="+mn-cs"/>
              </a:rPr>
              <a:t>S</a:t>
            </a:r>
          </a:p>
        </p:txBody>
      </p:sp>
      <p:sp>
        <p:nvSpPr>
          <p:cNvPr id="13" name="Rectangle 12">
            <a:extLst>
              <a:ext uri="{FF2B5EF4-FFF2-40B4-BE49-F238E27FC236}">
                <a16:creationId xmlns:a16="http://schemas.microsoft.com/office/drawing/2014/main" id="{797065B9-21FD-42F8-AB0A-0E2ABCCD2857}"/>
              </a:ext>
            </a:extLst>
          </p:cNvPr>
          <p:cNvSpPr/>
          <p:nvPr/>
        </p:nvSpPr>
        <p:spPr>
          <a:xfrm>
            <a:off x="2493789" y="3149352"/>
            <a:ext cx="396263" cy="923330"/>
          </a:xfrm>
          <a:prstGeom prst="rect">
            <a:avLst/>
          </a:prstGeom>
          <a:noFill/>
        </p:spPr>
        <p:txBody>
          <a:bodyPr wrap="none">
            <a:spAutoFit/>
          </a:bodyPr>
          <a:lstStyle/>
          <a:p>
            <a:pPr algn="ctr" eaLnBrk="1" fontAlgn="auto" hangingPunct="1">
              <a:spcBef>
                <a:spcPts val="0"/>
              </a:spcBef>
              <a:spcAft>
                <a:spcPts val="0"/>
              </a:spcAft>
              <a:defRPr/>
            </a:pPr>
            <a:r>
              <a:rPr lang="en-US" sz="5400" b="1" dirty="0">
                <a:ln w="10541" cmpd="sng">
                  <a:solidFill>
                    <a:schemeClr val="accent1">
                      <a:shade val="88000"/>
                      <a:satMod val="110000"/>
                    </a:schemeClr>
                  </a:solidFill>
                  <a:prstDash val="solid"/>
                </a:ln>
                <a:solidFill>
                  <a:srgbClr val="FF0000"/>
                </a:solidFill>
                <a:latin typeface="Algerian" pitchFamily="82" charset="0"/>
                <a:cs typeface="+mn-cs"/>
              </a:rPr>
              <a:t>I</a:t>
            </a:r>
          </a:p>
        </p:txBody>
      </p:sp>
      <p:cxnSp>
        <p:nvCxnSpPr>
          <p:cNvPr id="14" name="Straight Connector 13">
            <a:extLst>
              <a:ext uri="{FF2B5EF4-FFF2-40B4-BE49-F238E27FC236}">
                <a16:creationId xmlns:a16="http://schemas.microsoft.com/office/drawing/2014/main" id="{2BEDD956-D013-471A-8E13-4DF60C57186B}"/>
              </a:ext>
            </a:extLst>
          </p:cNvPr>
          <p:cNvCxnSpPr/>
          <p:nvPr/>
        </p:nvCxnSpPr>
        <p:spPr>
          <a:xfrm flipV="1">
            <a:off x="4999038" y="2420938"/>
            <a:ext cx="163512" cy="80010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8DC40EAC-723F-427C-B785-43DF8A39CE10}"/>
              </a:ext>
            </a:extLst>
          </p:cNvPr>
          <p:cNvCxnSpPr/>
          <p:nvPr/>
        </p:nvCxnSpPr>
        <p:spPr>
          <a:xfrm flipV="1">
            <a:off x="6164263" y="2420938"/>
            <a:ext cx="163512" cy="80010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DE3FB2FA-3D18-4B01-AD69-C5645DC04FA5}"/>
              </a:ext>
            </a:extLst>
          </p:cNvPr>
          <p:cNvCxnSpPr/>
          <p:nvPr/>
        </p:nvCxnSpPr>
        <p:spPr>
          <a:xfrm flipV="1">
            <a:off x="2528888" y="2349500"/>
            <a:ext cx="163512" cy="80010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9E027674-FAD6-4A4F-BCB7-061B27E301D2}"/>
              </a:ext>
            </a:extLst>
          </p:cNvPr>
          <p:cNvCxnSpPr/>
          <p:nvPr/>
        </p:nvCxnSpPr>
        <p:spPr>
          <a:xfrm flipV="1">
            <a:off x="3289300" y="2349500"/>
            <a:ext cx="163513" cy="80010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0" name="Rectangle 19">
            <a:extLst>
              <a:ext uri="{FF2B5EF4-FFF2-40B4-BE49-F238E27FC236}">
                <a16:creationId xmlns:a16="http://schemas.microsoft.com/office/drawing/2014/main" id="{CC87C14D-077C-4F16-B85F-E879A10BFC3E}"/>
              </a:ext>
            </a:extLst>
          </p:cNvPr>
          <p:cNvSpPr/>
          <p:nvPr/>
        </p:nvSpPr>
        <p:spPr>
          <a:xfrm>
            <a:off x="3885975" y="1788614"/>
            <a:ext cx="652744" cy="923330"/>
          </a:xfrm>
          <a:prstGeom prst="rect">
            <a:avLst/>
          </a:prstGeom>
          <a:noFill/>
        </p:spPr>
        <p:txBody>
          <a:bodyPr wrap="none">
            <a:spAutoFit/>
          </a:bodyPr>
          <a:lstStyle/>
          <a:p>
            <a:pPr algn="ctr" eaLnBrk="1" fontAlgn="auto" hangingPunct="1">
              <a:spcBef>
                <a:spcPts val="0"/>
              </a:spcBef>
              <a:spcAft>
                <a:spcPts val="0"/>
              </a:spcAft>
              <a:defRPr/>
            </a:pPr>
            <a:r>
              <a:rPr lang="en-US" sz="5400" b="1" dirty="0">
                <a:ln w="10541" cmpd="sng">
                  <a:solidFill>
                    <a:schemeClr val="accent1">
                      <a:shade val="88000"/>
                      <a:satMod val="110000"/>
                    </a:schemeClr>
                  </a:solidFill>
                  <a:prstDash val="solid"/>
                </a:ln>
                <a:solidFill>
                  <a:srgbClr val="00B0F0"/>
                </a:solidFill>
                <a:latin typeface="+mn-lt"/>
                <a:cs typeface="+mn-cs"/>
              </a:rPr>
              <a:t>O</a:t>
            </a:r>
          </a:p>
        </p:txBody>
      </p:sp>
      <p:sp>
        <p:nvSpPr>
          <p:cNvPr id="21" name="Rectangle 20">
            <a:extLst>
              <a:ext uri="{FF2B5EF4-FFF2-40B4-BE49-F238E27FC236}">
                <a16:creationId xmlns:a16="http://schemas.microsoft.com/office/drawing/2014/main" id="{13797A31-4B24-4936-B50E-B61DC8FF1679}"/>
              </a:ext>
            </a:extLst>
          </p:cNvPr>
          <p:cNvSpPr/>
          <p:nvPr/>
        </p:nvSpPr>
        <p:spPr>
          <a:xfrm>
            <a:off x="5302874" y="1788614"/>
            <a:ext cx="790601" cy="923330"/>
          </a:xfrm>
          <a:prstGeom prst="rect">
            <a:avLst/>
          </a:prstGeom>
          <a:noFill/>
        </p:spPr>
        <p:txBody>
          <a:bodyPr wrap="none">
            <a:spAutoFit/>
          </a:bodyPr>
          <a:lstStyle/>
          <a:p>
            <a:pPr algn="ctr" eaLnBrk="1" fontAlgn="auto" hangingPunct="1">
              <a:spcBef>
                <a:spcPts val="0"/>
              </a:spcBef>
              <a:spcAft>
                <a:spcPts val="0"/>
              </a:spcAft>
              <a:defRPr/>
            </a:pPr>
            <a:r>
              <a:rPr lang="en-US" sz="5400" b="1" dirty="0">
                <a:ln w="10541" cmpd="sng">
                  <a:solidFill>
                    <a:schemeClr val="accent1">
                      <a:shade val="88000"/>
                      <a:satMod val="110000"/>
                    </a:schemeClr>
                  </a:solidFill>
                  <a:prstDash val="solid"/>
                </a:ln>
                <a:solidFill>
                  <a:srgbClr val="FF0000"/>
                </a:solidFill>
                <a:latin typeface="+mn-lt"/>
                <a:cs typeface="+mn-cs"/>
              </a:rPr>
              <a:t>M</a:t>
            </a:r>
          </a:p>
        </p:txBody>
      </p:sp>
      <p:cxnSp>
        <p:nvCxnSpPr>
          <p:cNvPr id="23" name="Straight Connector 22">
            <a:extLst>
              <a:ext uri="{FF2B5EF4-FFF2-40B4-BE49-F238E27FC236}">
                <a16:creationId xmlns:a16="http://schemas.microsoft.com/office/drawing/2014/main" id="{C01B5CEF-1F12-40C0-BEAD-2E029F1E5649}"/>
              </a:ext>
            </a:extLst>
          </p:cNvPr>
          <p:cNvCxnSpPr/>
          <p:nvPr/>
        </p:nvCxnSpPr>
        <p:spPr>
          <a:xfrm>
            <a:off x="2671763" y="3062288"/>
            <a:ext cx="488950" cy="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p:push dir="u"/>
    <p:sndAc>
      <p:stSnd>
        <p:snd r:embed="rId2" name="chimes.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fade">
                                      <p:cBhvr>
                                        <p:cTn id="7" dur="500"/>
                                        <p:tgtEl>
                                          <p:spTgt spid="23"/>
                                        </p:tgtEl>
                                      </p:cBhvr>
                                    </p:animEffect>
                                  </p:childTnLst>
                                </p:cTn>
                              </p:par>
                              <p:par>
                                <p:cTn id="8" presetID="10" presetClass="entr" presetSubtype="0" fill="hold" nodeType="withEffect">
                                  <p:stCondLst>
                                    <p:cond delay="0"/>
                                  </p:stCondLst>
                                  <p:childTnLst>
                                    <p:set>
                                      <p:cBhvr>
                                        <p:cTn id="9" dur="1" fill="hold">
                                          <p:stCondLst>
                                            <p:cond delay="0"/>
                                          </p:stCondLst>
                                        </p:cTn>
                                        <p:tgtEl>
                                          <p:spTgt spid="16"/>
                                        </p:tgtEl>
                                        <p:attrNameLst>
                                          <p:attrName>style.visibility</p:attrName>
                                        </p:attrNameLst>
                                      </p:cBhvr>
                                      <p:to>
                                        <p:strVal val="visible"/>
                                      </p:to>
                                    </p:set>
                                    <p:animEffect transition="in" filter="fade">
                                      <p:cBhvr>
                                        <p:cTn id="10" dur="500"/>
                                        <p:tgtEl>
                                          <p:spTgt spid="16"/>
                                        </p:tgtEl>
                                      </p:cBhvr>
                                    </p:animEffect>
                                  </p:childTnLst>
                                </p:cTn>
                              </p:par>
                              <p:par>
                                <p:cTn id="11" presetID="10" presetClass="entr" presetSubtype="0" fill="hold" nodeType="with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fade">
                                      <p:cBhvr>
                                        <p:cTn id="13" dur="500"/>
                                        <p:tgtEl>
                                          <p:spTgt spid="11"/>
                                        </p:tgtEl>
                                      </p:cBhvr>
                                    </p:animEffect>
                                  </p:childTnLst>
                                </p:cTn>
                              </p:par>
                              <p:par>
                                <p:cTn id="14" presetID="10" presetClass="entr" presetSubtype="0" fill="hold" nodeType="withEffect">
                                  <p:stCondLst>
                                    <p:cond delay="0"/>
                                  </p:stCondLst>
                                  <p:childTnLst>
                                    <p:set>
                                      <p:cBhvr>
                                        <p:cTn id="15" dur="1" fill="hold">
                                          <p:stCondLst>
                                            <p:cond delay="0"/>
                                          </p:stCondLst>
                                        </p:cTn>
                                        <p:tgtEl>
                                          <p:spTgt spid="17"/>
                                        </p:tgtEl>
                                        <p:attrNameLst>
                                          <p:attrName>style.visibility</p:attrName>
                                        </p:attrNameLst>
                                      </p:cBhvr>
                                      <p:to>
                                        <p:strVal val="visible"/>
                                      </p:to>
                                    </p:set>
                                    <p:animEffect transition="in" filter="fade">
                                      <p:cBhvr>
                                        <p:cTn id="16" dur="500"/>
                                        <p:tgtEl>
                                          <p:spTgt spid="17"/>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0" presetClass="entr" presetSubtype="0" fill="hold"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fade">
                                      <p:cBhvr>
                                        <p:cTn id="21" dur="500"/>
                                        <p:tgtEl>
                                          <p:spTgt spid="6"/>
                                        </p:tgtEl>
                                      </p:cBhvr>
                                    </p:animEffect>
                                  </p:childTnLst>
                                </p:cTn>
                              </p:par>
                              <p:par>
                                <p:cTn id="22" presetID="10" presetClass="entr" presetSubtype="0" fill="hold" nodeType="with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fade">
                                      <p:cBhvr>
                                        <p:cTn id="24" dur="500"/>
                                        <p:tgtEl>
                                          <p:spTgt spid="7"/>
                                        </p:tgtEl>
                                      </p:cBhvr>
                                    </p:animEffect>
                                  </p:childTnLst>
                                </p:cTn>
                              </p:par>
                              <p:par>
                                <p:cTn id="25" presetID="10" presetClass="entr" presetSubtype="0" fill="hold" nodeType="with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fade">
                                      <p:cBhvr>
                                        <p:cTn id="27" dur="500"/>
                                        <p:tgtEl>
                                          <p:spTgt spid="15"/>
                                        </p:tgtEl>
                                      </p:cBhvr>
                                    </p:animEffect>
                                  </p:childTnLst>
                                </p:cTn>
                              </p:par>
                              <p:par>
                                <p:cTn id="28" presetID="10" presetClass="entr" presetSubtype="0" fill="hold" nodeType="withEffect">
                                  <p:stCondLst>
                                    <p:cond delay="0"/>
                                  </p:stCondLst>
                                  <p:childTnLst>
                                    <p:set>
                                      <p:cBhvr>
                                        <p:cTn id="29" dur="1" fill="hold">
                                          <p:stCondLst>
                                            <p:cond delay="0"/>
                                          </p:stCondLst>
                                        </p:cTn>
                                        <p:tgtEl>
                                          <p:spTgt spid="10"/>
                                        </p:tgtEl>
                                        <p:attrNameLst>
                                          <p:attrName>style.visibility</p:attrName>
                                        </p:attrNameLst>
                                      </p:cBhvr>
                                      <p:to>
                                        <p:strVal val="visible"/>
                                      </p:to>
                                    </p:set>
                                    <p:animEffect transition="in" filter="fade">
                                      <p:cBhvr>
                                        <p:cTn id="30" dur="500"/>
                                        <p:tgtEl>
                                          <p:spTgt spid="10"/>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10" presetClass="entr" presetSubtype="0" fill="hold" nodeType="clickEffect">
                                  <p:stCondLst>
                                    <p:cond delay="0"/>
                                  </p:stCondLst>
                                  <p:childTnLst>
                                    <p:set>
                                      <p:cBhvr>
                                        <p:cTn id="34" dur="1" fill="hold">
                                          <p:stCondLst>
                                            <p:cond delay="0"/>
                                          </p:stCondLst>
                                        </p:cTn>
                                        <p:tgtEl>
                                          <p:spTgt spid="12"/>
                                        </p:tgtEl>
                                        <p:attrNameLst>
                                          <p:attrName>style.visibility</p:attrName>
                                        </p:attrNameLst>
                                      </p:cBhvr>
                                      <p:to>
                                        <p:strVal val="visible"/>
                                      </p:to>
                                    </p:set>
                                    <p:animEffect transition="in" filter="fade">
                                      <p:cBhvr>
                                        <p:cTn id="35" dur="500"/>
                                        <p:tgtEl>
                                          <p:spTgt spid="12"/>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10" presetClass="entr" presetSubtype="0" fill="hold" nodeType="clickEffect">
                                  <p:stCondLst>
                                    <p:cond delay="0"/>
                                  </p:stCondLst>
                                  <p:childTnLst>
                                    <p:set>
                                      <p:cBhvr>
                                        <p:cTn id="39" dur="1" fill="hold">
                                          <p:stCondLst>
                                            <p:cond delay="0"/>
                                          </p:stCondLst>
                                        </p:cTn>
                                        <p:tgtEl>
                                          <p:spTgt spid="13"/>
                                        </p:tgtEl>
                                        <p:attrNameLst>
                                          <p:attrName>style.visibility</p:attrName>
                                        </p:attrNameLst>
                                      </p:cBhvr>
                                      <p:to>
                                        <p:strVal val="visible"/>
                                      </p:to>
                                    </p:set>
                                    <p:animEffect transition="in" filter="fade">
                                      <p:cBhvr>
                                        <p:cTn id="40" dur="500"/>
                                        <p:tgtEl>
                                          <p:spTgt spid="13"/>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10" presetClass="entr" presetSubtype="0" fill="hold" nodeType="clickEffect">
                                  <p:stCondLst>
                                    <p:cond delay="0"/>
                                  </p:stCondLst>
                                  <p:childTnLst>
                                    <p:set>
                                      <p:cBhvr>
                                        <p:cTn id="44" dur="1" fill="hold">
                                          <p:stCondLst>
                                            <p:cond delay="0"/>
                                          </p:stCondLst>
                                        </p:cTn>
                                        <p:tgtEl>
                                          <p:spTgt spid="20"/>
                                        </p:tgtEl>
                                        <p:attrNameLst>
                                          <p:attrName>style.visibility</p:attrName>
                                        </p:attrNameLst>
                                      </p:cBhvr>
                                      <p:to>
                                        <p:strVal val="visible"/>
                                      </p:to>
                                    </p:set>
                                    <p:animEffect transition="in" filter="fade">
                                      <p:cBhvr>
                                        <p:cTn id="45" dur="500"/>
                                        <p:tgtEl>
                                          <p:spTgt spid="20"/>
                                        </p:tgtEl>
                                      </p:cBhvr>
                                    </p:animEffect>
                                  </p:childTnLst>
                                </p:cTn>
                              </p:par>
                              <p:par>
                                <p:cTn id="46" presetID="10" presetClass="entr" presetSubtype="0" fill="hold" nodeType="withEffect">
                                  <p:stCondLst>
                                    <p:cond delay="0"/>
                                  </p:stCondLst>
                                  <p:childTnLst>
                                    <p:set>
                                      <p:cBhvr>
                                        <p:cTn id="47" dur="1" fill="hold">
                                          <p:stCondLst>
                                            <p:cond delay="0"/>
                                          </p:stCondLst>
                                        </p:cTn>
                                        <p:tgtEl>
                                          <p:spTgt spid="14"/>
                                        </p:tgtEl>
                                        <p:attrNameLst>
                                          <p:attrName>style.visibility</p:attrName>
                                        </p:attrNameLst>
                                      </p:cBhvr>
                                      <p:to>
                                        <p:strVal val="visible"/>
                                      </p:to>
                                    </p:set>
                                    <p:animEffect transition="in" filter="fade">
                                      <p:cBhvr>
                                        <p:cTn id="48" dur="500"/>
                                        <p:tgtEl>
                                          <p:spTgt spid="14"/>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10" presetClass="entr" presetSubtype="0" fill="hold" nodeType="clickEffect">
                                  <p:stCondLst>
                                    <p:cond delay="0"/>
                                  </p:stCondLst>
                                  <p:childTnLst>
                                    <p:set>
                                      <p:cBhvr>
                                        <p:cTn id="52" dur="1" fill="hold">
                                          <p:stCondLst>
                                            <p:cond delay="0"/>
                                          </p:stCondLst>
                                        </p:cTn>
                                        <p:tgtEl>
                                          <p:spTgt spid="21"/>
                                        </p:tgtEl>
                                        <p:attrNameLst>
                                          <p:attrName>style.visibility</p:attrName>
                                        </p:attrNameLst>
                                      </p:cBhvr>
                                      <p:to>
                                        <p:strVal val="visible"/>
                                      </p:to>
                                    </p:set>
                                    <p:animEffect transition="in" filter="fade">
                                      <p:cBhvr>
                                        <p:cTn id="53"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62" name="Picture 4">
            <a:extLst>
              <a:ext uri="{FF2B5EF4-FFF2-40B4-BE49-F238E27FC236}">
                <a16:creationId xmlns:a16="http://schemas.microsoft.com/office/drawing/2014/main" id="{42C123C1-1E48-4E16-98CE-5661DD957AA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21500" y="0"/>
            <a:ext cx="2222500" cy="2120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63" name="Picture 3">
            <a:extLst>
              <a:ext uri="{FF2B5EF4-FFF2-40B4-BE49-F238E27FC236}">
                <a16:creationId xmlns:a16="http://schemas.microsoft.com/office/drawing/2014/main" id="{C8AF4302-343B-47C2-AEFE-F9E8D63D3E1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89725" y="4306888"/>
            <a:ext cx="2454275" cy="2571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64" name="Title 1">
            <a:extLst>
              <a:ext uri="{FF2B5EF4-FFF2-40B4-BE49-F238E27FC236}">
                <a16:creationId xmlns:a16="http://schemas.microsoft.com/office/drawing/2014/main" id="{CFF9E126-1C67-4F4E-8A89-BCFBD074E57D}"/>
              </a:ext>
            </a:extLst>
          </p:cNvPr>
          <p:cNvSpPr>
            <a:spLocks noGrp="1"/>
          </p:cNvSpPr>
          <p:nvPr>
            <p:ph type="title"/>
          </p:nvPr>
        </p:nvSpPr>
        <p:spPr>
          <a:xfrm>
            <a:off x="457200" y="274638"/>
            <a:ext cx="8229600" cy="785812"/>
          </a:xfrm>
        </p:spPr>
        <p:txBody>
          <a:bodyPr/>
          <a:lstStyle/>
          <a:p>
            <a:pPr eaLnBrk="1" hangingPunct="1"/>
            <a:r>
              <a:rPr lang="en-ZA" altLang="af-ZA"/>
              <a:t>Memorandum</a:t>
            </a:r>
          </a:p>
        </p:txBody>
      </p:sp>
      <p:sp>
        <p:nvSpPr>
          <p:cNvPr id="40965" name="Content Placeholder 2">
            <a:extLst>
              <a:ext uri="{FF2B5EF4-FFF2-40B4-BE49-F238E27FC236}">
                <a16:creationId xmlns:a16="http://schemas.microsoft.com/office/drawing/2014/main" id="{0904C542-4BBB-406A-A3EC-3B2DA88E8763}"/>
              </a:ext>
            </a:extLst>
          </p:cNvPr>
          <p:cNvSpPr>
            <a:spLocks noGrp="1"/>
          </p:cNvSpPr>
          <p:nvPr>
            <p:ph idx="1"/>
          </p:nvPr>
        </p:nvSpPr>
        <p:spPr>
          <a:xfrm>
            <a:off x="149225" y="2349500"/>
            <a:ext cx="8964613" cy="1481138"/>
          </a:xfrm>
        </p:spPr>
        <p:txBody>
          <a:bodyPr/>
          <a:lstStyle/>
          <a:p>
            <a:pPr marL="742950" indent="-742950" eaLnBrk="1" hangingPunct="1">
              <a:buFont typeface="Calibri" panose="020F0502020204030204" pitchFamily="34" charset="0"/>
              <a:buAutoNum type="arabicPeriod" startAt="5"/>
            </a:pPr>
            <a:r>
              <a:rPr lang="en-ZA" altLang="af-ZA" sz="4000"/>
              <a:t>Die vis sal vinnig in die vuil dam swem.</a:t>
            </a:r>
          </a:p>
        </p:txBody>
      </p:sp>
      <p:cxnSp>
        <p:nvCxnSpPr>
          <p:cNvPr id="6" name="Straight Connector 5">
            <a:extLst>
              <a:ext uri="{FF2B5EF4-FFF2-40B4-BE49-F238E27FC236}">
                <a16:creationId xmlns:a16="http://schemas.microsoft.com/office/drawing/2014/main" id="{78F363DF-631D-4891-8DB4-FBAF2E1E6AE0}"/>
              </a:ext>
            </a:extLst>
          </p:cNvPr>
          <p:cNvCxnSpPr/>
          <p:nvPr/>
        </p:nvCxnSpPr>
        <p:spPr>
          <a:xfrm>
            <a:off x="7635875" y="2997200"/>
            <a:ext cx="1112838" cy="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E2938F5E-11E4-4090-B5CE-92E75C434306}"/>
              </a:ext>
            </a:extLst>
          </p:cNvPr>
          <p:cNvCxnSpPr/>
          <p:nvPr/>
        </p:nvCxnSpPr>
        <p:spPr>
          <a:xfrm flipV="1">
            <a:off x="7439025" y="2359025"/>
            <a:ext cx="165100" cy="80010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Rectangle 9">
            <a:extLst>
              <a:ext uri="{FF2B5EF4-FFF2-40B4-BE49-F238E27FC236}">
                <a16:creationId xmlns:a16="http://schemas.microsoft.com/office/drawing/2014/main" id="{0B5F1366-72B6-4004-942B-37B69F04627B}"/>
              </a:ext>
            </a:extLst>
          </p:cNvPr>
          <p:cNvSpPr/>
          <p:nvPr/>
        </p:nvSpPr>
        <p:spPr>
          <a:xfrm>
            <a:off x="7740352" y="1659235"/>
            <a:ext cx="862737" cy="923330"/>
          </a:xfrm>
          <a:prstGeom prst="rect">
            <a:avLst/>
          </a:prstGeom>
          <a:noFill/>
        </p:spPr>
        <p:txBody>
          <a:bodyPr wrap="none">
            <a:spAutoFit/>
          </a:bodyPr>
          <a:lstStyle/>
          <a:p>
            <a:pPr algn="ctr" eaLnBrk="1" fontAlgn="auto" hangingPunct="1">
              <a:spcBef>
                <a:spcPts val="0"/>
              </a:spcBef>
              <a:spcAft>
                <a:spcPts val="0"/>
              </a:spcAft>
              <a:defRPr/>
            </a:pPr>
            <a:r>
              <a:rPr lang="en-US" sz="5400" b="1" dirty="0">
                <a:ln w="10541" cmpd="sng">
                  <a:solidFill>
                    <a:schemeClr val="accent1">
                      <a:shade val="88000"/>
                      <a:satMod val="110000"/>
                    </a:schemeClr>
                  </a:solidFill>
                  <a:prstDash val="solid"/>
                </a:ln>
                <a:solidFill>
                  <a:srgbClr val="66FF33"/>
                </a:solidFill>
                <a:latin typeface="+mn-lt"/>
                <a:cs typeface="+mn-cs"/>
              </a:rPr>
              <a:t>v2</a:t>
            </a:r>
          </a:p>
        </p:txBody>
      </p:sp>
      <p:sp>
        <p:nvSpPr>
          <p:cNvPr id="11" name="Rectangle 10">
            <a:extLst>
              <a:ext uri="{FF2B5EF4-FFF2-40B4-BE49-F238E27FC236}">
                <a16:creationId xmlns:a16="http://schemas.microsoft.com/office/drawing/2014/main" id="{24C0A4E3-BC41-4F7C-BEE6-D243201D3A12}"/>
              </a:ext>
            </a:extLst>
          </p:cNvPr>
          <p:cNvSpPr/>
          <p:nvPr/>
        </p:nvSpPr>
        <p:spPr>
          <a:xfrm>
            <a:off x="2333551" y="1659235"/>
            <a:ext cx="862737" cy="923330"/>
          </a:xfrm>
          <a:prstGeom prst="rect">
            <a:avLst/>
          </a:prstGeom>
          <a:noFill/>
        </p:spPr>
        <p:txBody>
          <a:bodyPr wrap="none">
            <a:spAutoFit/>
          </a:bodyPr>
          <a:lstStyle/>
          <a:p>
            <a:pPr algn="ctr" eaLnBrk="1" fontAlgn="auto" hangingPunct="1">
              <a:spcBef>
                <a:spcPts val="0"/>
              </a:spcBef>
              <a:spcAft>
                <a:spcPts val="0"/>
              </a:spcAft>
              <a:defRPr/>
            </a:pPr>
            <a:r>
              <a:rPr lang="en-US" sz="5400" b="1" dirty="0">
                <a:ln w="10541" cmpd="sng">
                  <a:solidFill>
                    <a:schemeClr val="accent1">
                      <a:shade val="88000"/>
                      <a:satMod val="110000"/>
                    </a:schemeClr>
                  </a:solidFill>
                  <a:prstDash val="solid"/>
                </a:ln>
                <a:solidFill>
                  <a:srgbClr val="66FF33"/>
                </a:solidFill>
                <a:latin typeface="+mn-lt"/>
                <a:cs typeface="+mn-cs"/>
              </a:rPr>
              <a:t>v1</a:t>
            </a:r>
          </a:p>
        </p:txBody>
      </p:sp>
      <p:sp>
        <p:nvSpPr>
          <p:cNvPr id="12" name="Rectangle 11">
            <a:extLst>
              <a:ext uri="{FF2B5EF4-FFF2-40B4-BE49-F238E27FC236}">
                <a16:creationId xmlns:a16="http://schemas.microsoft.com/office/drawing/2014/main" id="{75FBA6B0-9110-40CB-895C-39505F08C60C}"/>
              </a:ext>
            </a:extLst>
          </p:cNvPr>
          <p:cNvSpPr/>
          <p:nvPr/>
        </p:nvSpPr>
        <p:spPr>
          <a:xfrm>
            <a:off x="1346061" y="1659235"/>
            <a:ext cx="511679" cy="923330"/>
          </a:xfrm>
          <a:prstGeom prst="rect">
            <a:avLst/>
          </a:prstGeom>
          <a:noFill/>
        </p:spPr>
        <p:txBody>
          <a:bodyPr wrap="none">
            <a:spAutoFit/>
          </a:bodyPr>
          <a:lstStyle/>
          <a:p>
            <a:pPr algn="ctr" eaLnBrk="1" fontAlgn="auto" hangingPunct="1">
              <a:spcBef>
                <a:spcPts val="0"/>
              </a:spcBef>
              <a:spcAft>
                <a:spcPts val="0"/>
              </a:spcAft>
              <a:defRPr/>
            </a:pPr>
            <a:r>
              <a:rPr lang="en-US" sz="5400" b="1" dirty="0">
                <a:ln w="10541" cmpd="sng">
                  <a:solidFill>
                    <a:schemeClr val="accent1">
                      <a:shade val="88000"/>
                      <a:satMod val="110000"/>
                    </a:schemeClr>
                  </a:solidFill>
                  <a:prstDash val="solid"/>
                </a:ln>
                <a:solidFill>
                  <a:srgbClr val="00B0F0"/>
                </a:solidFill>
                <a:latin typeface="+mn-lt"/>
                <a:cs typeface="+mn-cs"/>
              </a:rPr>
              <a:t>S</a:t>
            </a:r>
          </a:p>
        </p:txBody>
      </p:sp>
      <p:cxnSp>
        <p:nvCxnSpPr>
          <p:cNvPr id="14" name="Straight Connector 13">
            <a:extLst>
              <a:ext uri="{FF2B5EF4-FFF2-40B4-BE49-F238E27FC236}">
                <a16:creationId xmlns:a16="http://schemas.microsoft.com/office/drawing/2014/main" id="{FB2CCF1E-A51B-4E30-A3AE-C2734BF8E821}"/>
              </a:ext>
            </a:extLst>
          </p:cNvPr>
          <p:cNvCxnSpPr/>
          <p:nvPr/>
        </p:nvCxnSpPr>
        <p:spPr>
          <a:xfrm flipV="1">
            <a:off x="4356100" y="2373313"/>
            <a:ext cx="163513" cy="80010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3DF662ED-B9E3-43ED-945C-37711B86D83F}"/>
              </a:ext>
            </a:extLst>
          </p:cNvPr>
          <p:cNvCxnSpPr/>
          <p:nvPr/>
        </p:nvCxnSpPr>
        <p:spPr>
          <a:xfrm flipV="1">
            <a:off x="3032125" y="2349500"/>
            <a:ext cx="163513" cy="80010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BD11E5FE-DA01-4BAE-BEAC-8539014FFA70}"/>
              </a:ext>
            </a:extLst>
          </p:cNvPr>
          <p:cNvCxnSpPr/>
          <p:nvPr/>
        </p:nvCxnSpPr>
        <p:spPr>
          <a:xfrm flipV="1">
            <a:off x="2327275" y="2349500"/>
            <a:ext cx="163513" cy="80010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Rectangle 18">
            <a:extLst>
              <a:ext uri="{FF2B5EF4-FFF2-40B4-BE49-F238E27FC236}">
                <a16:creationId xmlns:a16="http://schemas.microsoft.com/office/drawing/2014/main" id="{8812FE8A-710D-431D-9CAB-0C9186B82E20}"/>
              </a:ext>
            </a:extLst>
          </p:cNvPr>
          <p:cNvSpPr/>
          <p:nvPr/>
        </p:nvSpPr>
        <p:spPr>
          <a:xfrm>
            <a:off x="5644768" y="1659235"/>
            <a:ext cx="553357" cy="923330"/>
          </a:xfrm>
          <a:prstGeom prst="rect">
            <a:avLst/>
          </a:prstGeom>
          <a:noFill/>
        </p:spPr>
        <p:txBody>
          <a:bodyPr wrap="none">
            <a:spAutoFit/>
          </a:bodyPr>
          <a:lstStyle/>
          <a:p>
            <a:pPr algn="ctr" eaLnBrk="1" fontAlgn="auto" hangingPunct="1">
              <a:spcBef>
                <a:spcPts val="0"/>
              </a:spcBef>
              <a:spcAft>
                <a:spcPts val="0"/>
              </a:spcAft>
              <a:defRPr/>
            </a:pPr>
            <a:r>
              <a:rPr lang="en-US" sz="5400" b="1" dirty="0">
                <a:ln w="10541" cmpd="sng">
                  <a:solidFill>
                    <a:schemeClr val="accent1">
                      <a:shade val="88000"/>
                      <a:satMod val="110000"/>
                    </a:schemeClr>
                  </a:solidFill>
                  <a:prstDash val="solid"/>
                </a:ln>
                <a:solidFill>
                  <a:srgbClr val="FF0000"/>
                </a:solidFill>
                <a:latin typeface="+mn-lt"/>
                <a:cs typeface="+mn-cs"/>
              </a:rPr>
              <a:t>P</a:t>
            </a:r>
          </a:p>
        </p:txBody>
      </p:sp>
      <p:sp>
        <p:nvSpPr>
          <p:cNvPr id="21" name="Rectangle 20">
            <a:extLst>
              <a:ext uri="{FF2B5EF4-FFF2-40B4-BE49-F238E27FC236}">
                <a16:creationId xmlns:a16="http://schemas.microsoft.com/office/drawing/2014/main" id="{020B5EF5-9169-4183-BB67-60117B30E13C}"/>
              </a:ext>
            </a:extLst>
          </p:cNvPr>
          <p:cNvSpPr/>
          <p:nvPr/>
        </p:nvSpPr>
        <p:spPr>
          <a:xfrm>
            <a:off x="3385597" y="1659235"/>
            <a:ext cx="790601" cy="923330"/>
          </a:xfrm>
          <a:prstGeom prst="rect">
            <a:avLst/>
          </a:prstGeom>
          <a:noFill/>
        </p:spPr>
        <p:txBody>
          <a:bodyPr wrap="none">
            <a:spAutoFit/>
          </a:bodyPr>
          <a:lstStyle/>
          <a:p>
            <a:pPr algn="ctr" eaLnBrk="1" fontAlgn="auto" hangingPunct="1">
              <a:spcBef>
                <a:spcPts val="0"/>
              </a:spcBef>
              <a:spcAft>
                <a:spcPts val="0"/>
              </a:spcAft>
              <a:defRPr/>
            </a:pPr>
            <a:r>
              <a:rPr lang="en-US" sz="5400" b="1" dirty="0">
                <a:ln w="10541" cmpd="sng">
                  <a:solidFill>
                    <a:schemeClr val="accent1">
                      <a:shade val="88000"/>
                      <a:satMod val="110000"/>
                    </a:schemeClr>
                  </a:solidFill>
                  <a:prstDash val="solid"/>
                </a:ln>
                <a:solidFill>
                  <a:srgbClr val="FF0000"/>
                </a:solidFill>
                <a:latin typeface="+mn-lt"/>
                <a:cs typeface="+mn-cs"/>
              </a:rPr>
              <a:t>M</a:t>
            </a:r>
          </a:p>
        </p:txBody>
      </p:sp>
      <p:cxnSp>
        <p:nvCxnSpPr>
          <p:cNvPr id="23" name="Straight Connector 22">
            <a:extLst>
              <a:ext uri="{FF2B5EF4-FFF2-40B4-BE49-F238E27FC236}">
                <a16:creationId xmlns:a16="http://schemas.microsoft.com/office/drawing/2014/main" id="{A9397F33-822A-442F-AE29-8325739EC086}"/>
              </a:ext>
            </a:extLst>
          </p:cNvPr>
          <p:cNvCxnSpPr/>
          <p:nvPr/>
        </p:nvCxnSpPr>
        <p:spPr>
          <a:xfrm>
            <a:off x="2476500" y="2987675"/>
            <a:ext cx="439738" cy="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p:push dir="u"/>
    <p:sndAc>
      <p:stSnd>
        <p:snd r:embed="rId2" name="chimes.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500"/>
                                        <p:tgtEl>
                                          <p:spTgt spid="17"/>
                                        </p:tgtEl>
                                      </p:cBhvr>
                                    </p:animEffect>
                                  </p:childTnLst>
                                </p:cTn>
                              </p:par>
                              <p:par>
                                <p:cTn id="8" presetID="10" presetClass="entr" presetSubtype="0" fill="hold" nodeType="withEffect">
                                  <p:stCondLst>
                                    <p:cond delay="0"/>
                                  </p:stCondLst>
                                  <p:childTnLst>
                                    <p:set>
                                      <p:cBhvr>
                                        <p:cTn id="9" dur="1" fill="hold">
                                          <p:stCondLst>
                                            <p:cond delay="0"/>
                                          </p:stCondLst>
                                        </p:cTn>
                                        <p:tgtEl>
                                          <p:spTgt spid="16"/>
                                        </p:tgtEl>
                                        <p:attrNameLst>
                                          <p:attrName>style.visibility</p:attrName>
                                        </p:attrNameLst>
                                      </p:cBhvr>
                                      <p:to>
                                        <p:strVal val="visible"/>
                                      </p:to>
                                    </p:set>
                                    <p:animEffect transition="in" filter="fade">
                                      <p:cBhvr>
                                        <p:cTn id="10" dur="500"/>
                                        <p:tgtEl>
                                          <p:spTgt spid="16"/>
                                        </p:tgtEl>
                                      </p:cBhvr>
                                    </p:animEffect>
                                  </p:childTnLst>
                                </p:cTn>
                              </p:par>
                              <p:par>
                                <p:cTn id="11" presetID="10" presetClass="entr" presetSubtype="0" fill="hold" nodeType="withEffect">
                                  <p:stCondLst>
                                    <p:cond delay="0"/>
                                  </p:stCondLst>
                                  <p:childTnLst>
                                    <p:set>
                                      <p:cBhvr>
                                        <p:cTn id="12" dur="1" fill="hold">
                                          <p:stCondLst>
                                            <p:cond delay="0"/>
                                          </p:stCondLst>
                                        </p:cTn>
                                        <p:tgtEl>
                                          <p:spTgt spid="23"/>
                                        </p:tgtEl>
                                        <p:attrNameLst>
                                          <p:attrName>style.visibility</p:attrName>
                                        </p:attrNameLst>
                                      </p:cBhvr>
                                      <p:to>
                                        <p:strVal val="visible"/>
                                      </p:to>
                                    </p:set>
                                    <p:animEffect transition="in" filter="fade">
                                      <p:cBhvr>
                                        <p:cTn id="13" dur="500"/>
                                        <p:tgtEl>
                                          <p:spTgt spid="23"/>
                                        </p:tgtEl>
                                      </p:cBhvr>
                                    </p:animEffect>
                                  </p:childTnLst>
                                </p:cTn>
                              </p:par>
                              <p:par>
                                <p:cTn id="14" presetID="10" presetClass="entr" presetSubtype="0" fill="hold" nodeType="withEffect">
                                  <p:stCondLst>
                                    <p:cond delay="0"/>
                                  </p:stCondLst>
                                  <p:childTnLst>
                                    <p:set>
                                      <p:cBhvr>
                                        <p:cTn id="15" dur="1" fill="hold">
                                          <p:stCondLst>
                                            <p:cond delay="0"/>
                                          </p:stCondLst>
                                        </p:cTn>
                                        <p:tgtEl>
                                          <p:spTgt spid="11"/>
                                        </p:tgtEl>
                                        <p:attrNameLst>
                                          <p:attrName>style.visibility</p:attrName>
                                        </p:attrNameLst>
                                      </p:cBhvr>
                                      <p:to>
                                        <p:strVal val="visible"/>
                                      </p:to>
                                    </p:set>
                                    <p:animEffect transition="in" filter="fade">
                                      <p:cBhvr>
                                        <p:cTn id="16" dur="500"/>
                                        <p:tgtEl>
                                          <p:spTgt spid="11"/>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0" presetClass="entr" presetSubtype="0" fill="hold" nodeType="click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fade">
                                      <p:cBhvr>
                                        <p:cTn id="21" dur="500"/>
                                        <p:tgtEl>
                                          <p:spTgt spid="10"/>
                                        </p:tgtEl>
                                      </p:cBhvr>
                                    </p:animEffect>
                                  </p:childTnLst>
                                </p:cTn>
                              </p:par>
                              <p:par>
                                <p:cTn id="22" presetID="10" presetClass="entr" presetSubtype="0" fill="hold" nodeType="with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fade">
                                      <p:cBhvr>
                                        <p:cTn id="24" dur="500"/>
                                        <p:tgtEl>
                                          <p:spTgt spid="9"/>
                                        </p:tgtEl>
                                      </p:cBhvr>
                                    </p:animEffect>
                                  </p:childTnLst>
                                </p:cTn>
                              </p:par>
                              <p:par>
                                <p:cTn id="25" presetID="10" presetClass="entr" presetSubtype="0" fill="hold" nodeType="with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fade">
                                      <p:cBhvr>
                                        <p:cTn id="27" dur="500"/>
                                        <p:tgtEl>
                                          <p:spTgt spid="6"/>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fade">
                                      <p:cBhvr>
                                        <p:cTn id="32" dur="500"/>
                                        <p:tgtEl>
                                          <p:spTgt spid="12"/>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0" presetClass="entr" presetSubtype="0" fill="hold" nodeType="clickEffect">
                                  <p:stCondLst>
                                    <p:cond delay="0"/>
                                  </p:stCondLst>
                                  <p:childTnLst>
                                    <p:set>
                                      <p:cBhvr>
                                        <p:cTn id="36" dur="1" fill="hold">
                                          <p:stCondLst>
                                            <p:cond delay="0"/>
                                          </p:stCondLst>
                                        </p:cTn>
                                        <p:tgtEl>
                                          <p:spTgt spid="21"/>
                                        </p:tgtEl>
                                        <p:attrNameLst>
                                          <p:attrName>style.visibility</p:attrName>
                                        </p:attrNameLst>
                                      </p:cBhvr>
                                      <p:to>
                                        <p:strVal val="visible"/>
                                      </p:to>
                                    </p:set>
                                    <p:animEffect transition="in" filter="fade">
                                      <p:cBhvr>
                                        <p:cTn id="37" dur="500"/>
                                        <p:tgtEl>
                                          <p:spTgt spid="21"/>
                                        </p:tgtEl>
                                      </p:cBhvr>
                                    </p:animEffect>
                                  </p:childTnLst>
                                </p:cTn>
                              </p:par>
                              <p:par>
                                <p:cTn id="38" presetID="10" presetClass="entr" presetSubtype="0" fill="hold" nodeType="withEffect">
                                  <p:stCondLst>
                                    <p:cond delay="0"/>
                                  </p:stCondLst>
                                  <p:childTnLst>
                                    <p:set>
                                      <p:cBhvr>
                                        <p:cTn id="39" dur="1" fill="hold">
                                          <p:stCondLst>
                                            <p:cond delay="0"/>
                                          </p:stCondLst>
                                        </p:cTn>
                                        <p:tgtEl>
                                          <p:spTgt spid="14"/>
                                        </p:tgtEl>
                                        <p:attrNameLst>
                                          <p:attrName>style.visibility</p:attrName>
                                        </p:attrNameLst>
                                      </p:cBhvr>
                                      <p:to>
                                        <p:strVal val="visible"/>
                                      </p:to>
                                    </p:set>
                                    <p:animEffect transition="in" filter="fade">
                                      <p:cBhvr>
                                        <p:cTn id="40" dur="500"/>
                                        <p:tgtEl>
                                          <p:spTgt spid="14"/>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10" presetClass="entr" presetSubtype="0" fill="hold" nodeType="clickEffect">
                                  <p:stCondLst>
                                    <p:cond delay="0"/>
                                  </p:stCondLst>
                                  <p:childTnLst>
                                    <p:set>
                                      <p:cBhvr>
                                        <p:cTn id="44" dur="1" fill="hold">
                                          <p:stCondLst>
                                            <p:cond delay="0"/>
                                          </p:stCondLst>
                                        </p:cTn>
                                        <p:tgtEl>
                                          <p:spTgt spid="19"/>
                                        </p:tgtEl>
                                        <p:attrNameLst>
                                          <p:attrName>style.visibility</p:attrName>
                                        </p:attrNameLst>
                                      </p:cBhvr>
                                      <p:to>
                                        <p:strVal val="visible"/>
                                      </p:to>
                                    </p:set>
                                    <p:animEffect transition="in" filter="fade">
                                      <p:cBhvr>
                                        <p:cTn id="45"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986" name="Picture 4">
            <a:extLst>
              <a:ext uri="{FF2B5EF4-FFF2-40B4-BE49-F238E27FC236}">
                <a16:creationId xmlns:a16="http://schemas.microsoft.com/office/drawing/2014/main" id="{199B0A8C-6FFF-451E-9D58-8F080F10289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2120900" cy="222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987" name="Picture 3">
            <a:extLst>
              <a:ext uri="{FF2B5EF4-FFF2-40B4-BE49-F238E27FC236}">
                <a16:creationId xmlns:a16="http://schemas.microsoft.com/office/drawing/2014/main" id="{E7B0D226-A32B-4FDE-85CA-F34506139D3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89725" y="4286250"/>
            <a:ext cx="2454275" cy="2571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itle 5">
            <a:extLst>
              <a:ext uri="{FF2B5EF4-FFF2-40B4-BE49-F238E27FC236}">
                <a16:creationId xmlns:a16="http://schemas.microsoft.com/office/drawing/2014/main" id="{1E095E74-FB6A-4C88-9C8F-FC9494EFBA65}"/>
              </a:ext>
            </a:extLst>
          </p:cNvPr>
          <p:cNvSpPr>
            <a:spLocks noGrp="1"/>
          </p:cNvSpPr>
          <p:nvPr>
            <p:ph type="ctrTitle"/>
          </p:nvPr>
        </p:nvSpPr>
        <p:spPr>
          <a:xfrm>
            <a:off x="66675" y="3789363"/>
            <a:ext cx="6623050" cy="3314700"/>
          </a:xfrm>
        </p:spPr>
        <p:txBody>
          <a:bodyPr rtlCol="0">
            <a:normAutofit fontScale="90000"/>
          </a:bodyPr>
          <a:lstStyle/>
          <a:p>
            <a:pPr eaLnBrk="1" fontAlgn="auto" hangingPunct="1">
              <a:spcAft>
                <a:spcPts val="0"/>
              </a:spcAft>
              <a:defRPr/>
            </a:pPr>
            <a:r>
              <a:rPr lang="en-ZA" dirty="0"/>
              <a:t>Met die </a:t>
            </a:r>
            <a:r>
              <a:rPr lang="en-ZA" dirty="0" err="1"/>
              <a:t>volgende</a:t>
            </a:r>
            <a:r>
              <a:rPr lang="en-ZA" dirty="0"/>
              <a:t> les </a:t>
            </a:r>
            <a:r>
              <a:rPr lang="en-ZA" dirty="0" err="1"/>
              <a:t>sal</a:t>
            </a:r>
            <a:r>
              <a:rPr lang="en-ZA" dirty="0"/>
              <a:t> </a:t>
            </a:r>
            <a:r>
              <a:rPr lang="en-ZA" dirty="0" err="1"/>
              <a:t>ons</a:t>
            </a:r>
            <a:r>
              <a:rPr lang="en-ZA" dirty="0"/>
              <a:t> </a:t>
            </a:r>
            <a:r>
              <a:rPr lang="en-ZA" dirty="0" err="1"/>
              <a:t>kyk</a:t>
            </a:r>
            <a:r>
              <a:rPr lang="en-ZA" dirty="0"/>
              <a:t> hoe STOMPI </a:t>
            </a:r>
            <a:r>
              <a:rPr lang="en-ZA" dirty="0" err="1"/>
              <a:t>jou</a:t>
            </a:r>
            <a:r>
              <a:rPr lang="en-ZA" dirty="0"/>
              <a:t> </a:t>
            </a:r>
            <a:r>
              <a:rPr lang="en-ZA" dirty="0" err="1"/>
              <a:t>kan</a:t>
            </a:r>
            <a:r>
              <a:rPr lang="en-ZA" dirty="0"/>
              <a:t> help </a:t>
            </a:r>
            <a:r>
              <a:rPr lang="en-ZA" dirty="0" err="1"/>
              <a:t>om</a:t>
            </a:r>
            <a:r>
              <a:rPr lang="en-ZA" dirty="0"/>
              <a:t> met </a:t>
            </a:r>
            <a:r>
              <a:rPr lang="en-ZA" dirty="0" err="1"/>
              <a:t>verskillende</a:t>
            </a:r>
            <a:r>
              <a:rPr lang="en-ZA" dirty="0"/>
              <a:t> </a:t>
            </a:r>
            <a:r>
              <a:rPr lang="en-ZA" dirty="0" err="1"/>
              <a:t>woorde</a:t>
            </a:r>
            <a:r>
              <a:rPr lang="en-ZA" dirty="0"/>
              <a:t> in die sin </a:t>
            </a:r>
            <a:r>
              <a:rPr lang="en-ZA" dirty="0" err="1"/>
              <a:t>te</a:t>
            </a:r>
            <a:r>
              <a:rPr lang="en-ZA" dirty="0"/>
              <a:t> begin.</a:t>
            </a:r>
            <a:br>
              <a:rPr lang="en-ZA" dirty="0"/>
            </a:br>
            <a:r>
              <a:rPr lang="en-ZA" dirty="0"/>
              <a:t>***</a:t>
            </a:r>
            <a:br>
              <a:rPr lang="en-ZA" dirty="0"/>
            </a:br>
            <a:endParaRPr lang="en-ZA" dirty="0"/>
          </a:p>
        </p:txBody>
      </p:sp>
      <p:pic>
        <p:nvPicPr>
          <p:cNvPr id="41989" name="Picture 2">
            <a:extLst>
              <a:ext uri="{FF2B5EF4-FFF2-40B4-BE49-F238E27FC236}">
                <a16:creationId xmlns:a16="http://schemas.microsoft.com/office/drawing/2014/main" id="{FBFB89DC-17BB-4CDC-8A1D-AE14B3CE0B4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957888" y="0"/>
            <a:ext cx="3186112" cy="3789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spd="slow">
    <p:push dir="u"/>
    <p:sndAc>
      <p:stSnd>
        <p:snd r:embed="rId2" name="chimes.wav"/>
      </p:stSnd>
    </p:sndAc>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4">
            <a:extLst>
              <a:ext uri="{FF2B5EF4-FFF2-40B4-BE49-F238E27FC236}">
                <a16:creationId xmlns:a16="http://schemas.microsoft.com/office/drawing/2014/main" id="{B64E86D2-1D85-4366-A60A-78171EE381B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2120900" cy="222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1" name="Picture 3">
            <a:extLst>
              <a:ext uri="{FF2B5EF4-FFF2-40B4-BE49-F238E27FC236}">
                <a16:creationId xmlns:a16="http://schemas.microsoft.com/office/drawing/2014/main" id="{5E5557E8-7448-411F-903F-6BA502A8B08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970713" y="4581525"/>
            <a:ext cx="2173287" cy="227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a:extLst>
              <a:ext uri="{FF2B5EF4-FFF2-40B4-BE49-F238E27FC236}">
                <a16:creationId xmlns:a16="http://schemas.microsoft.com/office/drawing/2014/main" id="{5F06F10E-70D4-4D5D-A262-B3BBC2DF1770}"/>
              </a:ext>
            </a:extLst>
          </p:cNvPr>
          <p:cNvSpPr>
            <a:spLocks noGrp="1"/>
          </p:cNvSpPr>
          <p:nvPr>
            <p:ph idx="1"/>
          </p:nvPr>
        </p:nvSpPr>
        <p:spPr>
          <a:xfrm>
            <a:off x="179388" y="3536950"/>
            <a:ext cx="8229600" cy="2089150"/>
          </a:xfrm>
        </p:spPr>
        <p:txBody>
          <a:bodyPr/>
          <a:lstStyle/>
          <a:p>
            <a:pPr marL="0" indent="0" eaLnBrk="1" hangingPunct="1">
              <a:buFont typeface="Arial" panose="020B0604020202020204" pitchFamily="34" charset="0"/>
              <a:buNone/>
            </a:pPr>
            <a:r>
              <a:rPr lang="en-ZA" altLang="af-ZA" sz="2800"/>
              <a:t> Sv1TOMPv2I is ‘n Engelse kortpad (akroniem) om jou te help om die Afrikaanse sinsvolgorde te herken en te leer ken.  Hoe doen ‘n mens dit?  Eers moet ons ondersoek waarvoor elke letter van Sv1TOMPv2I staan.</a:t>
            </a:r>
          </a:p>
          <a:p>
            <a:pPr marL="0" indent="0" eaLnBrk="1" hangingPunct="1">
              <a:buFont typeface="Arial" panose="020B0604020202020204" pitchFamily="34" charset="0"/>
              <a:buNone/>
            </a:pPr>
            <a:endParaRPr lang="en-ZA" altLang="af-ZA" sz="2800"/>
          </a:p>
        </p:txBody>
      </p:sp>
      <p:sp>
        <p:nvSpPr>
          <p:cNvPr id="6" name="Rectangle 5">
            <a:extLst>
              <a:ext uri="{FF2B5EF4-FFF2-40B4-BE49-F238E27FC236}">
                <a16:creationId xmlns:a16="http://schemas.microsoft.com/office/drawing/2014/main" id="{9B1AB641-6EE4-45AD-8951-89C87CA3D37A}"/>
              </a:ext>
            </a:extLst>
          </p:cNvPr>
          <p:cNvSpPr>
            <a:spLocks noChangeArrowheads="1"/>
          </p:cNvSpPr>
          <p:nvPr/>
        </p:nvSpPr>
        <p:spPr bwMode="auto">
          <a:xfrm>
            <a:off x="1547813" y="908050"/>
            <a:ext cx="7397750" cy="2247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ZA" altLang="af-ZA" sz="2800" b="1"/>
              <a:t>Maar hoekom?  </a:t>
            </a:r>
          </a:p>
          <a:p>
            <a:pPr eaLnBrk="1" hangingPunct="1">
              <a:spcBef>
                <a:spcPct val="0"/>
              </a:spcBef>
              <a:buFontTx/>
              <a:buNone/>
            </a:pPr>
            <a:r>
              <a:rPr lang="en-ZA" altLang="af-ZA" sz="2800"/>
              <a:t>Die tyd kom altyd aan die begin van die sin na die eerste werkwoord, so-ook word die plek waar die sin afspeel amper aan die einde aangetref voor die tweede werkwoord.  </a:t>
            </a:r>
          </a:p>
        </p:txBody>
      </p:sp>
    </p:spTree>
  </p:cSld>
  <p:clrMapOvr>
    <a:masterClrMapping/>
  </p:clrMapOvr>
  <p:transition spd="slow">
    <p:push dir="u"/>
    <p:sndAc>
      <p:stSnd>
        <p:snd r:embed="rId2" name="chimes.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1" presetClass="entr" presetSubtype="0" fill="hold" grpId="0" nodeType="afterEffect">
                                  <p:stCondLst>
                                    <p:cond delay="0"/>
                                  </p:stCondLst>
                                  <p:iterate type="lt">
                                    <p:tmPct val="10000"/>
                                  </p:iterate>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6"/>
                                        </p:tgtEl>
                                        <p:attrNameLst>
                                          <p:attrName>ppt_y</p:attrName>
                                        </p:attrNameLst>
                                      </p:cBhvr>
                                      <p:tavLst>
                                        <p:tav tm="0">
                                          <p:val>
                                            <p:strVal val="#ppt_y"/>
                                          </p:val>
                                        </p:tav>
                                        <p:tav tm="100000">
                                          <p:val>
                                            <p:strVal val="#ppt_y"/>
                                          </p:val>
                                        </p:tav>
                                      </p:tavLst>
                                    </p:anim>
                                    <p:anim calcmode="lin" valueType="num">
                                      <p:cBhvr>
                                        <p:cTn id="9" dur="500" fill="hold"/>
                                        <p:tgtEl>
                                          <p:spTgt spid="6"/>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6"/>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6"/>
                                        </p:tgtEl>
                                      </p:cBhvr>
                                    </p:animEffect>
                                  </p:childTnLst>
                                </p:cTn>
                              </p:par>
                            </p:childTnLst>
                          </p:cTn>
                        </p:par>
                        <p:par>
                          <p:cTn id="12" fill="hold" nodeType="afterGroup">
                            <p:stCondLst>
                              <p:cond delay="7850"/>
                            </p:stCondLst>
                            <p:childTnLst>
                              <p:par>
                                <p:cTn id="13" presetID="41" presetClass="entr" presetSubtype="0" fill="hold" grpId="0" nodeType="afterEffect">
                                  <p:stCondLst>
                                    <p:cond delay="0"/>
                                  </p:stCondLst>
                                  <p:iterate type="lt">
                                    <p:tmPct val="10000"/>
                                  </p:iterate>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16"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17"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8"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9" dur="500" tmFilter="0,0; .5, 1; 1, 1"/>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7EE3BEB-8C6C-44D1-98EE-15370F6F8450}"/>
              </a:ext>
            </a:extLst>
          </p:cNvPr>
          <p:cNvSpPr>
            <a:spLocks noGrp="1"/>
          </p:cNvSpPr>
          <p:nvPr>
            <p:ph idx="1"/>
          </p:nvPr>
        </p:nvSpPr>
        <p:spPr>
          <a:xfrm>
            <a:off x="827088" y="2060575"/>
            <a:ext cx="6851650" cy="3903663"/>
          </a:xfrm>
        </p:spPr>
        <p:txBody>
          <a:bodyPr rtlCol="0">
            <a:normAutofit fontScale="92500" lnSpcReduction="20000"/>
          </a:bodyPr>
          <a:lstStyle/>
          <a:p>
            <a:pPr marL="0" indent="0" algn="ctr" eaLnBrk="1" fontAlgn="auto" hangingPunct="1">
              <a:lnSpc>
                <a:spcPct val="150000"/>
              </a:lnSpc>
              <a:spcAft>
                <a:spcPts val="0"/>
              </a:spcAft>
              <a:buFont typeface="Arial" panose="020B0604020202020204" pitchFamily="34" charset="0"/>
              <a:buNone/>
              <a:defRPr/>
            </a:pPr>
            <a:r>
              <a:rPr lang="en-ZA" dirty="0"/>
              <a:t>Sv1TOMPv2I word </a:t>
            </a:r>
            <a:r>
              <a:rPr lang="en-ZA" dirty="0" err="1"/>
              <a:t>gebruik</a:t>
            </a:r>
            <a:r>
              <a:rPr lang="en-ZA" dirty="0"/>
              <a:t> </a:t>
            </a:r>
            <a:r>
              <a:rPr lang="en-ZA" dirty="0" err="1"/>
              <a:t>wanneer</a:t>
            </a:r>
            <a:r>
              <a:rPr lang="en-ZA" dirty="0"/>
              <a:t> </a:t>
            </a:r>
            <a:r>
              <a:rPr lang="en-ZA" dirty="0" err="1"/>
              <a:t>mens</a:t>
            </a:r>
            <a:r>
              <a:rPr lang="en-ZA" dirty="0"/>
              <a:t> </a:t>
            </a:r>
            <a:r>
              <a:rPr lang="en-ZA" dirty="0" err="1"/>
              <a:t>besig</a:t>
            </a:r>
            <a:r>
              <a:rPr lang="en-ZA" dirty="0"/>
              <a:t> is met </a:t>
            </a:r>
            <a:r>
              <a:rPr lang="en-ZA" dirty="0" err="1"/>
              <a:t>sinsontleding</a:t>
            </a:r>
            <a:r>
              <a:rPr lang="en-ZA" dirty="0"/>
              <a:t> in Afrikaans, maar </a:t>
            </a:r>
            <a:r>
              <a:rPr lang="en-ZA" dirty="0" err="1"/>
              <a:t>ook</a:t>
            </a:r>
            <a:r>
              <a:rPr lang="en-ZA" dirty="0"/>
              <a:t> </a:t>
            </a:r>
            <a:r>
              <a:rPr lang="en-ZA" dirty="0" err="1"/>
              <a:t>vir</a:t>
            </a:r>
            <a:r>
              <a:rPr lang="en-ZA" dirty="0"/>
              <a:t> </a:t>
            </a:r>
            <a:r>
              <a:rPr lang="en-ZA" dirty="0" err="1"/>
              <a:t>lydende</a:t>
            </a:r>
            <a:r>
              <a:rPr lang="en-ZA" dirty="0"/>
              <a:t> en </a:t>
            </a:r>
            <a:r>
              <a:rPr lang="en-ZA" dirty="0" err="1"/>
              <a:t>bedrywende</a:t>
            </a:r>
            <a:r>
              <a:rPr lang="en-ZA" dirty="0"/>
              <a:t> </a:t>
            </a:r>
            <a:r>
              <a:rPr lang="en-ZA" dirty="0" err="1"/>
              <a:t>vorm</a:t>
            </a:r>
            <a:r>
              <a:rPr lang="en-ZA" dirty="0"/>
              <a:t>, </a:t>
            </a:r>
            <a:r>
              <a:rPr lang="en-ZA" dirty="0" err="1"/>
              <a:t>woordorde</a:t>
            </a:r>
            <a:r>
              <a:rPr lang="en-ZA" dirty="0"/>
              <a:t>, ens.</a:t>
            </a:r>
          </a:p>
          <a:p>
            <a:pPr marL="0" indent="0" algn="ctr" eaLnBrk="1" fontAlgn="auto" hangingPunct="1">
              <a:lnSpc>
                <a:spcPct val="150000"/>
              </a:lnSpc>
              <a:spcAft>
                <a:spcPts val="0"/>
              </a:spcAft>
              <a:buFont typeface="Arial" panose="020B0604020202020204" pitchFamily="34" charset="0"/>
              <a:buNone/>
              <a:defRPr/>
            </a:pPr>
            <a:r>
              <a:rPr lang="en-ZA" dirty="0"/>
              <a:t> </a:t>
            </a:r>
          </a:p>
          <a:p>
            <a:pPr marL="0" indent="0" algn="ctr" eaLnBrk="1" fontAlgn="auto" hangingPunct="1">
              <a:lnSpc>
                <a:spcPct val="150000"/>
              </a:lnSpc>
              <a:spcAft>
                <a:spcPts val="0"/>
              </a:spcAft>
              <a:buFont typeface="Arial" panose="020B0604020202020204" pitchFamily="34" charset="0"/>
              <a:buNone/>
              <a:defRPr/>
            </a:pPr>
            <a:r>
              <a:rPr lang="en-ZA" dirty="0" err="1"/>
              <a:t>Kyk</a:t>
            </a:r>
            <a:r>
              <a:rPr lang="en-ZA" dirty="0"/>
              <a:t> </a:t>
            </a:r>
            <a:r>
              <a:rPr lang="en-ZA" dirty="0" err="1"/>
              <a:t>gou</a:t>
            </a:r>
            <a:r>
              <a:rPr lang="en-ZA" dirty="0"/>
              <a:t> </a:t>
            </a:r>
            <a:r>
              <a:rPr lang="en-ZA" dirty="0" err="1"/>
              <a:t>na</a:t>
            </a:r>
            <a:r>
              <a:rPr lang="en-ZA" dirty="0"/>
              <a:t> die </a:t>
            </a:r>
            <a:r>
              <a:rPr lang="en-ZA" dirty="0" err="1"/>
              <a:t>volgende</a:t>
            </a:r>
            <a:r>
              <a:rPr lang="en-ZA" dirty="0"/>
              <a:t> </a:t>
            </a:r>
            <a:r>
              <a:rPr lang="en-ZA" dirty="0" err="1"/>
              <a:t>tabel</a:t>
            </a:r>
            <a:r>
              <a:rPr lang="en-ZA" dirty="0"/>
              <a:t>.</a:t>
            </a:r>
          </a:p>
          <a:p>
            <a:pPr marL="0" indent="0" algn="ctr" eaLnBrk="1" fontAlgn="auto" hangingPunct="1">
              <a:spcAft>
                <a:spcPts val="0"/>
              </a:spcAft>
              <a:buFont typeface="Arial" panose="020B0604020202020204" pitchFamily="34" charset="0"/>
              <a:buNone/>
              <a:defRPr/>
            </a:pPr>
            <a:endParaRPr lang="en-ZA" dirty="0"/>
          </a:p>
        </p:txBody>
      </p:sp>
      <p:pic>
        <p:nvPicPr>
          <p:cNvPr id="8195" name="Picture 4">
            <a:extLst>
              <a:ext uri="{FF2B5EF4-FFF2-40B4-BE49-F238E27FC236}">
                <a16:creationId xmlns:a16="http://schemas.microsoft.com/office/drawing/2014/main" id="{667EDED9-9A71-4E81-9CB5-A4A85333A1A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2120900" cy="222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6" name="Picture 3">
            <a:extLst>
              <a:ext uri="{FF2B5EF4-FFF2-40B4-BE49-F238E27FC236}">
                <a16:creationId xmlns:a16="http://schemas.microsoft.com/office/drawing/2014/main" id="{370F8C49-1B38-463D-89F0-830BFFF6062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89725" y="4286250"/>
            <a:ext cx="2454275" cy="2571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a:extLst>
              <a:ext uri="{FF2B5EF4-FFF2-40B4-BE49-F238E27FC236}">
                <a16:creationId xmlns:a16="http://schemas.microsoft.com/office/drawing/2014/main" id="{860C1383-C3ED-4175-9A84-BDD6B03C9B31}"/>
              </a:ext>
            </a:extLst>
          </p:cNvPr>
          <p:cNvSpPr>
            <a:spLocks noGrp="1"/>
          </p:cNvSpPr>
          <p:nvPr>
            <p:ph type="title"/>
          </p:nvPr>
        </p:nvSpPr>
        <p:spPr>
          <a:xfrm>
            <a:off x="1908175" y="404813"/>
            <a:ext cx="6985000" cy="1143000"/>
          </a:xfrm>
          <a:ln>
            <a:solidFill>
              <a:schemeClr val="tx1"/>
            </a:solidFill>
          </a:ln>
        </p:spPr>
        <p:txBody>
          <a:bodyPr rtlCol="0">
            <a:normAutofit fontScale="90000"/>
          </a:bodyPr>
          <a:lstStyle/>
          <a:p>
            <a:pPr eaLnBrk="1" fontAlgn="auto" hangingPunct="1">
              <a:spcAft>
                <a:spcPts val="0"/>
              </a:spcAft>
              <a:defRPr/>
            </a:pPr>
            <a:r>
              <a:rPr lang="en-ZA" dirty="0" err="1"/>
              <a:t>Waarvoor</a:t>
            </a:r>
            <a:r>
              <a:rPr lang="en-ZA" dirty="0"/>
              <a:t> </a:t>
            </a:r>
            <a:r>
              <a:rPr lang="en-ZA" dirty="0" err="1"/>
              <a:t>staan</a:t>
            </a:r>
            <a:r>
              <a:rPr lang="en-ZA" dirty="0"/>
              <a:t> Sv1TOMPv2I?</a:t>
            </a:r>
          </a:p>
        </p:txBody>
      </p:sp>
    </p:spTree>
  </p:cSld>
  <p:clrMapOvr>
    <a:masterClrMapping/>
  </p:clrMapOvr>
  <p:transition spd="slow">
    <p:push dir="u"/>
    <p:sndAc>
      <p:stSnd>
        <p:snd r:embed="rId2" name="chimes.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1" presetClass="entr" presetSubtype="0" fill="hold" grpId="0" nodeType="after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0" end="0"/>
                                            </p:txEl>
                                          </p:spTgt>
                                        </p:tgtEl>
                                      </p:cBhvr>
                                    </p:animEffect>
                                  </p:childTnLst>
                                </p:cTn>
                              </p:par>
                            </p:childTnLst>
                          </p:cTn>
                        </p:par>
                        <p:par>
                          <p:cTn id="12" fill="hold" nodeType="afterGroup">
                            <p:stCondLst>
                              <p:cond delay="6200"/>
                            </p:stCondLst>
                            <p:childTnLst>
                              <p:par>
                                <p:cTn id="13" presetID="41" presetClass="entr" presetSubtype="0" fill="hold" grpId="0" nodeType="afterEffect">
                                  <p:stCondLst>
                                    <p:cond delay="0"/>
                                  </p:stCondLst>
                                  <p:iterate type="lt">
                                    <p:tmPct val="10000"/>
                                  </p:iterate>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16"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17"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8"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9" dur="500" tmFilter="0,0; .5, 1; 1, 1"/>
                                        <p:tgtEl>
                                          <p:spTgt spid="3">
                                            <p:txEl>
                                              <p:pRg st="1" end="1"/>
                                            </p:txEl>
                                          </p:spTgt>
                                        </p:tgtEl>
                                      </p:cBhvr>
                                    </p:animEffect>
                                  </p:childTnLst>
                                </p:cTn>
                              </p:par>
                            </p:childTnLst>
                          </p:cTn>
                        </p:par>
                        <p:par>
                          <p:cTn id="20" fill="hold" nodeType="afterGroup">
                            <p:stCondLst>
                              <p:cond delay="6650"/>
                            </p:stCondLst>
                            <p:childTnLst>
                              <p:par>
                                <p:cTn id="21" presetID="41" presetClass="entr" presetSubtype="0" fill="hold" grpId="0" nodeType="afterEffect">
                                  <p:stCondLst>
                                    <p:cond delay="0"/>
                                  </p:stCondLst>
                                  <p:iterate type="lt">
                                    <p:tmPct val="10000"/>
                                  </p:iterate>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500" fill="hold"/>
                                        <p:tgtEl>
                                          <p:spTgt spid="3">
                                            <p:txEl>
                                              <p:pRg st="2" end="2"/>
                                            </p:txEl>
                                          </p:spTgt>
                                        </p:tgtEl>
                                        <p:attrNameLst>
                                          <p:attrName>ppt_x</p:attrName>
                                        </p:attrNameLst>
                                      </p:cBhvr>
                                      <p:tavLst>
                                        <p:tav tm="0">
                                          <p:val>
                                            <p:strVal val="#ppt_x"/>
                                          </p:val>
                                        </p:tav>
                                        <p:tav tm="50000">
                                          <p:val>
                                            <p:strVal val="#ppt_x+.1"/>
                                          </p:val>
                                        </p:tav>
                                        <p:tav tm="100000">
                                          <p:val>
                                            <p:strVal val="#ppt_x"/>
                                          </p:val>
                                        </p:tav>
                                      </p:tavLst>
                                    </p:anim>
                                    <p:anim calcmode="lin" valueType="num">
                                      <p:cBhvr>
                                        <p:cTn id="24" dur="500" fill="hold"/>
                                        <p:tgtEl>
                                          <p:spTgt spid="3">
                                            <p:txEl>
                                              <p:pRg st="2" end="2"/>
                                            </p:txEl>
                                          </p:spTgt>
                                        </p:tgtEl>
                                        <p:attrNameLst>
                                          <p:attrName>ppt_y</p:attrName>
                                        </p:attrNameLst>
                                      </p:cBhvr>
                                      <p:tavLst>
                                        <p:tav tm="0">
                                          <p:val>
                                            <p:strVal val="#ppt_y"/>
                                          </p:val>
                                        </p:tav>
                                        <p:tav tm="100000">
                                          <p:val>
                                            <p:strVal val="#ppt_y"/>
                                          </p:val>
                                        </p:tav>
                                      </p:tavLst>
                                    </p:anim>
                                    <p:anim calcmode="lin" valueType="num">
                                      <p:cBhvr>
                                        <p:cTn id="25" dur="500" fill="hold"/>
                                        <p:tgtEl>
                                          <p:spTgt spid="3">
                                            <p:txEl>
                                              <p:pRg st="2" end="2"/>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6" dur="500" fill="hold"/>
                                        <p:tgtEl>
                                          <p:spTgt spid="3">
                                            <p:txEl>
                                              <p:pRg st="2" end="2"/>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7" dur="500" tmFilter="0,0; .5, 1; 1, 1"/>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4">
            <a:extLst>
              <a:ext uri="{FF2B5EF4-FFF2-40B4-BE49-F238E27FC236}">
                <a16:creationId xmlns:a16="http://schemas.microsoft.com/office/drawing/2014/main" id="{1A2EA615-D632-44DA-8E1F-E979AC6231A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2339975" cy="2471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6" name="Table 5">
            <a:extLst>
              <a:ext uri="{FF2B5EF4-FFF2-40B4-BE49-F238E27FC236}">
                <a16:creationId xmlns:a16="http://schemas.microsoft.com/office/drawing/2014/main" id="{36010D24-432E-4738-8929-BF5470268944}"/>
              </a:ext>
            </a:extLst>
          </p:cNvPr>
          <p:cNvGraphicFramePr>
            <a:graphicFrameLocks noGrp="1"/>
          </p:cNvGraphicFramePr>
          <p:nvPr/>
        </p:nvGraphicFramePr>
        <p:xfrm>
          <a:off x="2051050" y="5883275"/>
          <a:ext cx="6697663" cy="485775"/>
        </p:xfrm>
        <a:graphic>
          <a:graphicData uri="http://schemas.openxmlformats.org/drawingml/2006/table">
            <a:tbl>
              <a:tblPr firstRow="1" firstCol="1" bandRow="1">
                <a:tableStyleId>{5940675A-B579-460E-94D1-54222C63F5DA}</a:tableStyleId>
              </a:tblPr>
              <a:tblGrid>
                <a:gridCol w="1567628">
                  <a:extLst>
                    <a:ext uri="{9D8B030D-6E8A-4147-A177-3AD203B41FA5}">
                      <a16:colId xmlns:a16="http://schemas.microsoft.com/office/drawing/2014/main" val="20000"/>
                    </a:ext>
                  </a:extLst>
                </a:gridCol>
                <a:gridCol w="695788">
                  <a:extLst>
                    <a:ext uri="{9D8B030D-6E8A-4147-A177-3AD203B41FA5}">
                      <a16:colId xmlns:a16="http://schemas.microsoft.com/office/drawing/2014/main" val="20001"/>
                    </a:ext>
                  </a:extLst>
                </a:gridCol>
                <a:gridCol w="4434247">
                  <a:extLst>
                    <a:ext uri="{9D8B030D-6E8A-4147-A177-3AD203B41FA5}">
                      <a16:colId xmlns:a16="http://schemas.microsoft.com/office/drawing/2014/main" val="20002"/>
                    </a:ext>
                  </a:extLst>
                </a:gridCol>
              </a:tblGrid>
              <a:tr h="485775">
                <a:tc>
                  <a:txBody>
                    <a:bodyPr/>
                    <a:lstStyle/>
                    <a:p>
                      <a:pPr>
                        <a:spcBef>
                          <a:spcPts val="600"/>
                        </a:spcBef>
                        <a:spcAft>
                          <a:spcPts val="600"/>
                        </a:spcAft>
                      </a:pPr>
                      <a:r>
                        <a:rPr lang="en-ZA" sz="2400" b="1" dirty="0">
                          <a:effectLst/>
                        </a:rPr>
                        <a:t>Infinitive</a:t>
                      </a:r>
                      <a:endParaRPr lang="en-ZA" sz="1800" b="1" dirty="0">
                        <a:effectLst/>
                        <a:latin typeface="Arial"/>
                        <a:ea typeface="Times New Roman"/>
                        <a:cs typeface="Times New Roman"/>
                      </a:endParaRPr>
                    </a:p>
                  </a:txBody>
                  <a:tcPr marL="68589" marR="68589" marT="0" marB="0"/>
                </a:tc>
                <a:tc>
                  <a:txBody>
                    <a:bodyPr/>
                    <a:lstStyle/>
                    <a:p>
                      <a:pPr algn="ctr">
                        <a:spcBef>
                          <a:spcPts val="600"/>
                        </a:spcBef>
                        <a:spcAft>
                          <a:spcPts val="600"/>
                        </a:spcAft>
                      </a:pPr>
                      <a:r>
                        <a:rPr lang="en-ZA" sz="2800" dirty="0">
                          <a:effectLst/>
                        </a:rPr>
                        <a:t>I</a:t>
                      </a:r>
                      <a:endParaRPr lang="en-ZA" sz="1800" dirty="0">
                        <a:effectLst/>
                        <a:latin typeface="Arial"/>
                        <a:ea typeface="Times New Roman"/>
                        <a:cs typeface="Times New Roman"/>
                      </a:endParaRPr>
                    </a:p>
                  </a:txBody>
                  <a:tcPr marL="68589" marR="68589" marT="0" marB="0"/>
                </a:tc>
                <a:tc>
                  <a:txBody>
                    <a:bodyPr/>
                    <a:lstStyle/>
                    <a:p>
                      <a:pPr>
                        <a:spcBef>
                          <a:spcPts val="600"/>
                        </a:spcBef>
                        <a:spcAft>
                          <a:spcPts val="600"/>
                        </a:spcAft>
                      </a:pPr>
                      <a:r>
                        <a:rPr lang="en-ZA" sz="2400" dirty="0" err="1">
                          <a:effectLst/>
                          <a:latin typeface="+mn-lt"/>
                          <a:ea typeface="+mn-ea"/>
                          <a:cs typeface="+mn-cs"/>
                        </a:rPr>
                        <a:t>Infinitief</a:t>
                      </a:r>
                      <a:endParaRPr lang="en-ZA" sz="1800" dirty="0">
                        <a:effectLst/>
                        <a:latin typeface="Arial"/>
                        <a:ea typeface="Times New Roman"/>
                        <a:cs typeface="Times New Roman"/>
                      </a:endParaRPr>
                    </a:p>
                  </a:txBody>
                  <a:tcPr marL="68589" marR="68589" marT="0" marB="0"/>
                </a:tc>
                <a:extLst>
                  <a:ext uri="{0D108BD9-81ED-4DB2-BD59-A6C34878D82A}">
                    <a16:rowId xmlns:a16="http://schemas.microsoft.com/office/drawing/2014/main" val="10000"/>
                  </a:ext>
                </a:extLst>
              </a:tr>
            </a:tbl>
          </a:graphicData>
        </a:graphic>
      </p:graphicFrame>
      <p:graphicFrame>
        <p:nvGraphicFramePr>
          <p:cNvPr id="7" name="Table 6">
            <a:extLst>
              <a:ext uri="{FF2B5EF4-FFF2-40B4-BE49-F238E27FC236}">
                <a16:creationId xmlns:a16="http://schemas.microsoft.com/office/drawing/2014/main" id="{1EABCA59-DC8F-483A-A605-41D85AB6D10B}"/>
              </a:ext>
            </a:extLst>
          </p:cNvPr>
          <p:cNvGraphicFramePr>
            <a:graphicFrameLocks noGrp="1"/>
          </p:cNvGraphicFramePr>
          <p:nvPr/>
        </p:nvGraphicFramePr>
        <p:xfrm>
          <a:off x="2051050" y="1274763"/>
          <a:ext cx="6697663" cy="439737"/>
        </p:xfrm>
        <a:graphic>
          <a:graphicData uri="http://schemas.openxmlformats.org/drawingml/2006/table">
            <a:tbl>
              <a:tblPr firstRow="1" firstCol="1" bandRow="1">
                <a:tableStyleId>{5940675A-B579-460E-94D1-54222C63F5DA}</a:tableStyleId>
              </a:tblPr>
              <a:tblGrid>
                <a:gridCol w="1567628">
                  <a:extLst>
                    <a:ext uri="{9D8B030D-6E8A-4147-A177-3AD203B41FA5}">
                      <a16:colId xmlns:a16="http://schemas.microsoft.com/office/drawing/2014/main" val="20000"/>
                    </a:ext>
                  </a:extLst>
                </a:gridCol>
                <a:gridCol w="695788">
                  <a:extLst>
                    <a:ext uri="{9D8B030D-6E8A-4147-A177-3AD203B41FA5}">
                      <a16:colId xmlns:a16="http://schemas.microsoft.com/office/drawing/2014/main" val="20001"/>
                    </a:ext>
                  </a:extLst>
                </a:gridCol>
                <a:gridCol w="4434247">
                  <a:extLst>
                    <a:ext uri="{9D8B030D-6E8A-4147-A177-3AD203B41FA5}">
                      <a16:colId xmlns:a16="http://schemas.microsoft.com/office/drawing/2014/main" val="20002"/>
                    </a:ext>
                  </a:extLst>
                </a:gridCol>
              </a:tblGrid>
              <a:tr h="439737">
                <a:tc>
                  <a:txBody>
                    <a:bodyPr/>
                    <a:lstStyle/>
                    <a:p>
                      <a:pPr>
                        <a:spcBef>
                          <a:spcPts val="600"/>
                        </a:spcBef>
                        <a:spcAft>
                          <a:spcPts val="600"/>
                        </a:spcAft>
                      </a:pPr>
                      <a:r>
                        <a:rPr lang="en-ZA" sz="2400" b="1" dirty="0">
                          <a:effectLst/>
                        </a:rPr>
                        <a:t>Subject</a:t>
                      </a:r>
                      <a:endParaRPr lang="en-ZA" sz="1800" b="1" dirty="0">
                        <a:effectLst/>
                        <a:latin typeface="Arial"/>
                        <a:ea typeface="Times New Roman"/>
                        <a:cs typeface="Times New Roman"/>
                      </a:endParaRPr>
                    </a:p>
                  </a:txBody>
                  <a:tcPr marL="68589" marR="68589" marT="0" marB="0"/>
                </a:tc>
                <a:tc>
                  <a:txBody>
                    <a:bodyPr/>
                    <a:lstStyle/>
                    <a:p>
                      <a:pPr algn="ctr">
                        <a:spcBef>
                          <a:spcPts val="600"/>
                        </a:spcBef>
                        <a:spcAft>
                          <a:spcPts val="600"/>
                        </a:spcAft>
                      </a:pPr>
                      <a:r>
                        <a:rPr lang="en-ZA" sz="2800" dirty="0">
                          <a:effectLst/>
                        </a:rPr>
                        <a:t>S</a:t>
                      </a:r>
                      <a:endParaRPr lang="en-ZA" sz="1800" dirty="0">
                        <a:effectLst/>
                        <a:latin typeface="Arial"/>
                        <a:ea typeface="Times New Roman"/>
                        <a:cs typeface="Times New Roman"/>
                      </a:endParaRPr>
                    </a:p>
                  </a:txBody>
                  <a:tcPr marL="68589" marR="68589" marT="0" marB="0"/>
                </a:tc>
                <a:tc>
                  <a:txBody>
                    <a:bodyPr/>
                    <a:lstStyle/>
                    <a:p>
                      <a:pPr>
                        <a:spcBef>
                          <a:spcPts val="600"/>
                        </a:spcBef>
                        <a:spcAft>
                          <a:spcPts val="600"/>
                        </a:spcAft>
                      </a:pPr>
                      <a:r>
                        <a:rPr lang="en-ZA" sz="2400" dirty="0" err="1">
                          <a:effectLst/>
                        </a:rPr>
                        <a:t>Onderwerp</a:t>
                      </a:r>
                      <a:endParaRPr lang="en-ZA" sz="1800" dirty="0">
                        <a:effectLst/>
                        <a:latin typeface="Arial"/>
                        <a:ea typeface="Times New Roman"/>
                        <a:cs typeface="Times New Roman"/>
                      </a:endParaRPr>
                    </a:p>
                  </a:txBody>
                  <a:tcPr marL="68589" marR="68589" marT="0" marB="0"/>
                </a:tc>
                <a:extLst>
                  <a:ext uri="{0D108BD9-81ED-4DB2-BD59-A6C34878D82A}">
                    <a16:rowId xmlns:a16="http://schemas.microsoft.com/office/drawing/2014/main" val="10000"/>
                  </a:ext>
                </a:extLst>
              </a:tr>
            </a:tbl>
          </a:graphicData>
        </a:graphic>
      </p:graphicFrame>
      <p:graphicFrame>
        <p:nvGraphicFramePr>
          <p:cNvPr id="8" name="Table 7">
            <a:extLst>
              <a:ext uri="{FF2B5EF4-FFF2-40B4-BE49-F238E27FC236}">
                <a16:creationId xmlns:a16="http://schemas.microsoft.com/office/drawing/2014/main" id="{9A9C332A-FFC8-4490-83D1-A72B47E7A2B9}"/>
              </a:ext>
            </a:extLst>
          </p:cNvPr>
          <p:cNvGraphicFramePr>
            <a:graphicFrameLocks noGrp="1"/>
          </p:cNvGraphicFramePr>
          <p:nvPr/>
        </p:nvGraphicFramePr>
        <p:xfrm>
          <a:off x="2051050" y="1976438"/>
          <a:ext cx="6697663" cy="441325"/>
        </p:xfrm>
        <a:graphic>
          <a:graphicData uri="http://schemas.openxmlformats.org/drawingml/2006/table">
            <a:tbl>
              <a:tblPr firstRow="1" firstCol="1" bandRow="1">
                <a:tableStyleId>{5940675A-B579-460E-94D1-54222C63F5DA}</a:tableStyleId>
              </a:tblPr>
              <a:tblGrid>
                <a:gridCol w="1567628">
                  <a:extLst>
                    <a:ext uri="{9D8B030D-6E8A-4147-A177-3AD203B41FA5}">
                      <a16:colId xmlns:a16="http://schemas.microsoft.com/office/drawing/2014/main" val="20000"/>
                    </a:ext>
                  </a:extLst>
                </a:gridCol>
                <a:gridCol w="695788">
                  <a:extLst>
                    <a:ext uri="{9D8B030D-6E8A-4147-A177-3AD203B41FA5}">
                      <a16:colId xmlns:a16="http://schemas.microsoft.com/office/drawing/2014/main" val="20001"/>
                    </a:ext>
                  </a:extLst>
                </a:gridCol>
                <a:gridCol w="4434247">
                  <a:extLst>
                    <a:ext uri="{9D8B030D-6E8A-4147-A177-3AD203B41FA5}">
                      <a16:colId xmlns:a16="http://schemas.microsoft.com/office/drawing/2014/main" val="20002"/>
                    </a:ext>
                  </a:extLst>
                </a:gridCol>
              </a:tblGrid>
              <a:tr h="441325">
                <a:tc>
                  <a:txBody>
                    <a:bodyPr/>
                    <a:lstStyle/>
                    <a:p>
                      <a:pPr>
                        <a:spcBef>
                          <a:spcPts val="600"/>
                        </a:spcBef>
                        <a:spcAft>
                          <a:spcPts val="600"/>
                        </a:spcAft>
                      </a:pPr>
                      <a:r>
                        <a:rPr lang="en-ZA" sz="2400" b="1" dirty="0">
                          <a:effectLst/>
                        </a:rPr>
                        <a:t>Verb 1</a:t>
                      </a:r>
                      <a:endParaRPr lang="en-ZA" sz="1800" b="1" dirty="0">
                        <a:effectLst/>
                        <a:latin typeface="Arial"/>
                        <a:ea typeface="Times New Roman"/>
                        <a:cs typeface="Times New Roman"/>
                      </a:endParaRPr>
                    </a:p>
                  </a:txBody>
                  <a:tcPr marL="68589" marR="68589" marT="0" marB="0"/>
                </a:tc>
                <a:tc>
                  <a:txBody>
                    <a:bodyPr/>
                    <a:lstStyle/>
                    <a:p>
                      <a:pPr algn="ctr">
                        <a:spcBef>
                          <a:spcPts val="600"/>
                        </a:spcBef>
                        <a:spcAft>
                          <a:spcPts val="600"/>
                        </a:spcAft>
                      </a:pPr>
                      <a:r>
                        <a:rPr lang="en-ZA" sz="2800" dirty="0">
                          <a:effectLst/>
                        </a:rPr>
                        <a:t>v1</a:t>
                      </a:r>
                      <a:endParaRPr lang="en-ZA" sz="1800" dirty="0">
                        <a:effectLst/>
                        <a:latin typeface="Arial"/>
                        <a:ea typeface="Times New Roman"/>
                        <a:cs typeface="Times New Roman"/>
                      </a:endParaRPr>
                    </a:p>
                  </a:txBody>
                  <a:tcPr marL="68589" marR="68589" marT="0" marB="0"/>
                </a:tc>
                <a:tc>
                  <a:txBody>
                    <a:bodyPr/>
                    <a:lstStyle/>
                    <a:p>
                      <a:pPr>
                        <a:spcBef>
                          <a:spcPts val="600"/>
                        </a:spcBef>
                        <a:spcAft>
                          <a:spcPts val="600"/>
                        </a:spcAft>
                      </a:pPr>
                      <a:r>
                        <a:rPr lang="en-ZA" sz="2400" dirty="0" err="1">
                          <a:effectLst/>
                          <a:latin typeface="+mn-lt"/>
                          <a:ea typeface="+mn-ea"/>
                          <a:cs typeface="+mn-cs"/>
                        </a:rPr>
                        <a:t>Werkwoord</a:t>
                      </a:r>
                      <a:r>
                        <a:rPr lang="en-ZA" sz="2400" dirty="0">
                          <a:effectLst/>
                          <a:latin typeface="+mn-lt"/>
                          <a:ea typeface="+mn-ea"/>
                          <a:cs typeface="+mn-cs"/>
                        </a:rPr>
                        <a:t> 1</a:t>
                      </a:r>
                      <a:endParaRPr lang="en-ZA" sz="1800" dirty="0">
                        <a:effectLst/>
                        <a:latin typeface="Arial"/>
                        <a:ea typeface="Times New Roman"/>
                        <a:cs typeface="Times New Roman"/>
                      </a:endParaRPr>
                    </a:p>
                  </a:txBody>
                  <a:tcPr marL="68589" marR="68589" marT="0" marB="0"/>
                </a:tc>
                <a:extLst>
                  <a:ext uri="{0D108BD9-81ED-4DB2-BD59-A6C34878D82A}">
                    <a16:rowId xmlns:a16="http://schemas.microsoft.com/office/drawing/2014/main" val="10000"/>
                  </a:ext>
                </a:extLst>
              </a:tr>
            </a:tbl>
          </a:graphicData>
        </a:graphic>
      </p:graphicFrame>
      <p:graphicFrame>
        <p:nvGraphicFramePr>
          <p:cNvPr id="9" name="Table 8">
            <a:extLst>
              <a:ext uri="{FF2B5EF4-FFF2-40B4-BE49-F238E27FC236}">
                <a16:creationId xmlns:a16="http://schemas.microsoft.com/office/drawing/2014/main" id="{7DFB96CE-4673-409D-8EFB-E4915283986D}"/>
              </a:ext>
            </a:extLst>
          </p:cNvPr>
          <p:cNvGraphicFramePr>
            <a:graphicFrameLocks noGrp="1"/>
          </p:cNvGraphicFramePr>
          <p:nvPr/>
        </p:nvGraphicFramePr>
        <p:xfrm>
          <a:off x="2051050" y="2643188"/>
          <a:ext cx="6697663" cy="439737"/>
        </p:xfrm>
        <a:graphic>
          <a:graphicData uri="http://schemas.openxmlformats.org/drawingml/2006/table">
            <a:tbl>
              <a:tblPr firstRow="1" firstCol="1" bandRow="1">
                <a:tableStyleId>{5940675A-B579-460E-94D1-54222C63F5DA}</a:tableStyleId>
              </a:tblPr>
              <a:tblGrid>
                <a:gridCol w="1567628">
                  <a:extLst>
                    <a:ext uri="{9D8B030D-6E8A-4147-A177-3AD203B41FA5}">
                      <a16:colId xmlns:a16="http://schemas.microsoft.com/office/drawing/2014/main" val="20000"/>
                    </a:ext>
                  </a:extLst>
                </a:gridCol>
                <a:gridCol w="695788">
                  <a:extLst>
                    <a:ext uri="{9D8B030D-6E8A-4147-A177-3AD203B41FA5}">
                      <a16:colId xmlns:a16="http://schemas.microsoft.com/office/drawing/2014/main" val="20001"/>
                    </a:ext>
                  </a:extLst>
                </a:gridCol>
                <a:gridCol w="4434247">
                  <a:extLst>
                    <a:ext uri="{9D8B030D-6E8A-4147-A177-3AD203B41FA5}">
                      <a16:colId xmlns:a16="http://schemas.microsoft.com/office/drawing/2014/main" val="20002"/>
                    </a:ext>
                  </a:extLst>
                </a:gridCol>
              </a:tblGrid>
              <a:tr h="439737">
                <a:tc>
                  <a:txBody>
                    <a:bodyPr/>
                    <a:lstStyle/>
                    <a:p>
                      <a:pPr>
                        <a:spcBef>
                          <a:spcPts val="600"/>
                        </a:spcBef>
                        <a:spcAft>
                          <a:spcPts val="600"/>
                        </a:spcAft>
                      </a:pPr>
                      <a:r>
                        <a:rPr lang="en-ZA" sz="2400" b="1" dirty="0">
                          <a:effectLst/>
                        </a:rPr>
                        <a:t>Time </a:t>
                      </a:r>
                      <a:endParaRPr lang="en-ZA" sz="1800" b="1" dirty="0">
                        <a:effectLst/>
                        <a:latin typeface="Arial"/>
                        <a:ea typeface="Times New Roman"/>
                        <a:cs typeface="Times New Roman"/>
                      </a:endParaRPr>
                    </a:p>
                  </a:txBody>
                  <a:tcPr marL="68589" marR="68589" marT="0" marB="0"/>
                </a:tc>
                <a:tc>
                  <a:txBody>
                    <a:bodyPr/>
                    <a:lstStyle/>
                    <a:p>
                      <a:pPr algn="ctr">
                        <a:spcBef>
                          <a:spcPts val="600"/>
                        </a:spcBef>
                        <a:spcAft>
                          <a:spcPts val="600"/>
                        </a:spcAft>
                      </a:pPr>
                      <a:r>
                        <a:rPr lang="en-ZA" sz="2800" dirty="0">
                          <a:effectLst/>
                        </a:rPr>
                        <a:t>T</a:t>
                      </a:r>
                      <a:endParaRPr lang="en-ZA" sz="1800" dirty="0">
                        <a:effectLst/>
                        <a:latin typeface="Arial"/>
                        <a:ea typeface="Times New Roman"/>
                        <a:cs typeface="Times New Roman"/>
                      </a:endParaRPr>
                    </a:p>
                  </a:txBody>
                  <a:tcPr marL="68589" marR="68589" marT="0" marB="0"/>
                </a:tc>
                <a:tc>
                  <a:txBody>
                    <a:bodyPr/>
                    <a:lstStyle/>
                    <a:p>
                      <a:pPr>
                        <a:spcBef>
                          <a:spcPts val="600"/>
                        </a:spcBef>
                        <a:spcAft>
                          <a:spcPts val="600"/>
                        </a:spcAft>
                      </a:pPr>
                      <a:r>
                        <a:rPr lang="en-ZA" sz="2400" dirty="0" err="1">
                          <a:effectLst/>
                        </a:rPr>
                        <a:t>Tyd</a:t>
                      </a:r>
                      <a:endParaRPr lang="en-ZA" sz="1800" dirty="0">
                        <a:effectLst/>
                        <a:latin typeface="Arial"/>
                        <a:ea typeface="Times New Roman"/>
                        <a:cs typeface="Times New Roman"/>
                      </a:endParaRPr>
                    </a:p>
                  </a:txBody>
                  <a:tcPr marL="68589" marR="68589" marT="0" marB="0"/>
                </a:tc>
                <a:extLst>
                  <a:ext uri="{0D108BD9-81ED-4DB2-BD59-A6C34878D82A}">
                    <a16:rowId xmlns:a16="http://schemas.microsoft.com/office/drawing/2014/main" val="10000"/>
                  </a:ext>
                </a:extLst>
              </a:tr>
            </a:tbl>
          </a:graphicData>
        </a:graphic>
      </p:graphicFrame>
      <p:graphicFrame>
        <p:nvGraphicFramePr>
          <p:cNvPr id="10" name="Table 9">
            <a:extLst>
              <a:ext uri="{FF2B5EF4-FFF2-40B4-BE49-F238E27FC236}">
                <a16:creationId xmlns:a16="http://schemas.microsoft.com/office/drawing/2014/main" id="{A031C139-C501-4741-8A15-B939C38C0553}"/>
              </a:ext>
            </a:extLst>
          </p:cNvPr>
          <p:cNvGraphicFramePr>
            <a:graphicFrameLocks noGrp="1"/>
          </p:cNvGraphicFramePr>
          <p:nvPr/>
        </p:nvGraphicFramePr>
        <p:xfrm>
          <a:off x="2051050" y="3317875"/>
          <a:ext cx="6697663" cy="441325"/>
        </p:xfrm>
        <a:graphic>
          <a:graphicData uri="http://schemas.openxmlformats.org/drawingml/2006/table">
            <a:tbl>
              <a:tblPr firstRow="1" firstCol="1" bandRow="1">
                <a:tableStyleId>{5940675A-B579-460E-94D1-54222C63F5DA}</a:tableStyleId>
              </a:tblPr>
              <a:tblGrid>
                <a:gridCol w="1567628">
                  <a:extLst>
                    <a:ext uri="{9D8B030D-6E8A-4147-A177-3AD203B41FA5}">
                      <a16:colId xmlns:a16="http://schemas.microsoft.com/office/drawing/2014/main" val="20000"/>
                    </a:ext>
                  </a:extLst>
                </a:gridCol>
                <a:gridCol w="695788">
                  <a:extLst>
                    <a:ext uri="{9D8B030D-6E8A-4147-A177-3AD203B41FA5}">
                      <a16:colId xmlns:a16="http://schemas.microsoft.com/office/drawing/2014/main" val="20001"/>
                    </a:ext>
                  </a:extLst>
                </a:gridCol>
                <a:gridCol w="4434247">
                  <a:extLst>
                    <a:ext uri="{9D8B030D-6E8A-4147-A177-3AD203B41FA5}">
                      <a16:colId xmlns:a16="http://schemas.microsoft.com/office/drawing/2014/main" val="20002"/>
                    </a:ext>
                  </a:extLst>
                </a:gridCol>
              </a:tblGrid>
              <a:tr h="441325">
                <a:tc>
                  <a:txBody>
                    <a:bodyPr/>
                    <a:lstStyle/>
                    <a:p>
                      <a:pPr>
                        <a:spcBef>
                          <a:spcPts val="600"/>
                        </a:spcBef>
                        <a:spcAft>
                          <a:spcPts val="600"/>
                        </a:spcAft>
                      </a:pPr>
                      <a:r>
                        <a:rPr lang="en-ZA" sz="2400" b="1" dirty="0">
                          <a:effectLst/>
                        </a:rPr>
                        <a:t>Object</a:t>
                      </a:r>
                      <a:endParaRPr lang="en-ZA" sz="1800" b="1" dirty="0">
                        <a:effectLst/>
                        <a:latin typeface="Arial"/>
                        <a:ea typeface="Times New Roman"/>
                        <a:cs typeface="Times New Roman"/>
                      </a:endParaRPr>
                    </a:p>
                  </a:txBody>
                  <a:tcPr marL="68589" marR="68589" marT="0" marB="0"/>
                </a:tc>
                <a:tc>
                  <a:txBody>
                    <a:bodyPr/>
                    <a:lstStyle/>
                    <a:p>
                      <a:pPr algn="ctr">
                        <a:spcBef>
                          <a:spcPts val="600"/>
                        </a:spcBef>
                        <a:spcAft>
                          <a:spcPts val="600"/>
                        </a:spcAft>
                      </a:pPr>
                      <a:r>
                        <a:rPr lang="en-ZA" sz="2800" dirty="0">
                          <a:effectLst/>
                        </a:rPr>
                        <a:t>O</a:t>
                      </a:r>
                      <a:endParaRPr lang="en-ZA" sz="1800" dirty="0">
                        <a:effectLst/>
                        <a:latin typeface="Arial"/>
                        <a:ea typeface="Times New Roman"/>
                        <a:cs typeface="Times New Roman"/>
                      </a:endParaRPr>
                    </a:p>
                  </a:txBody>
                  <a:tcPr marL="68589" marR="68589" marT="0" marB="0"/>
                </a:tc>
                <a:tc>
                  <a:txBody>
                    <a:bodyPr/>
                    <a:lstStyle/>
                    <a:p>
                      <a:pPr>
                        <a:spcBef>
                          <a:spcPts val="600"/>
                        </a:spcBef>
                        <a:spcAft>
                          <a:spcPts val="600"/>
                        </a:spcAft>
                      </a:pPr>
                      <a:r>
                        <a:rPr lang="en-ZA" sz="2400" dirty="0" err="1">
                          <a:effectLst/>
                        </a:rPr>
                        <a:t>Voorwerp</a:t>
                      </a:r>
                      <a:endParaRPr lang="en-ZA" sz="1800" dirty="0">
                        <a:effectLst/>
                        <a:latin typeface="Arial"/>
                        <a:ea typeface="Times New Roman"/>
                        <a:cs typeface="Times New Roman"/>
                      </a:endParaRPr>
                    </a:p>
                  </a:txBody>
                  <a:tcPr marL="68589" marR="68589" marT="0" marB="0"/>
                </a:tc>
                <a:extLst>
                  <a:ext uri="{0D108BD9-81ED-4DB2-BD59-A6C34878D82A}">
                    <a16:rowId xmlns:a16="http://schemas.microsoft.com/office/drawing/2014/main" val="10000"/>
                  </a:ext>
                </a:extLst>
              </a:tr>
            </a:tbl>
          </a:graphicData>
        </a:graphic>
      </p:graphicFrame>
      <p:graphicFrame>
        <p:nvGraphicFramePr>
          <p:cNvPr id="11" name="Table 10">
            <a:extLst>
              <a:ext uri="{FF2B5EF4-FFF2-40B4-BE49-F238E27FC236}">
                <a16:creationId xmlns:a16="http://schemas.microsoft.com/office/drawing/2014/main" id="{665F3D50-6FEA-420B-8869-6646B2C35602}"/>
              </a:ext>
            </a:extLst>
          </p:cNvPr>
          <p:cNvGraphicFramePr>
            <a:graphicFrameLocks noGrp="1"/>
          </p:cNvGraphicFramePr>
          <p:nvPr/>
        </p:nvGraphicFramePr>
        <p:xfrm>
          <a:off x="2051050" y="3938588"/>
          <a:ext cx="6697663" cy="485775"/>
        </p:xfrm>
        <a:graphic>
          <a:graphicData uri="http://schemas.openxmlformats.org/drawingml/2006/table">
            <a:tbl>
              <a:tblPr firstRow="1" firstCol="1" bandRow="1">
                <a:tableStyleId>{5940675A-B579-460E-94D1-54222C63F5DA}</a:tableStyleId>
              </a:tblPr>
              <a:tblGrid>
                <a:gridCol w="1567628">
                  <a:extLst>
                    <a:ext uri="{9D8B030D-6E8A-4147-A177-3AD203B41FA5}">
                      <a16:colId xmlns:a16="http://schemas.microsoft.com/office/drawing/2014/main" val="20000"/>
                    </a:ext>
                  </a:extLst>
                </a:gridCol>
                <a:gridCol w="695788">
                  <a:extLst>
                    <a:ext uri="{9D8B030D-6E8A-4147-A177-3AD203B41FA5}">
                      <a16:colId xmlns:a16="http://schemas.microsoft.com/office/drawing/2014/main" val="20001"/>
                    </a:ext>
                  </a:extLst>
                </a:gridCol>
                <a:gridCol w="4434247">
                  <a:extLst>
                    <a:ext uri="{9D8B030D-6E8A-4147-A177-3AD203B41FA5}">
                      <a16:colId xmlns:a16="http://schemas.microsoft.com/office/drawing/2014/main" val="20002"/>
                    </a:ext>
                  </a:extLst>
                </a:gridCol>
              </a:tblGrid>
              <a:tr h="485775">
                <a:tc>
                  <a:txBody>
                    <a:bodyPr/>
                    <a:lstStyle/>
                    <a:p>
                      <a:pPr>
                        <a:spcBef>
                          <a:spcPts val="600"/>
                        </a:spcBef>
                        <a:spcAft>
                          <a:spcPts val="600"/>
                        </a:spcAft>
                      </a:pPr>
                      <a:r>
                        <a:rPr lang="en-ZA" sz="2400" b="1" dirty="0">
                          <a:effectLst/>
                        </a:rPr>
                        <a:t>Manner</a:t>
                      </a:r>
                      <a:endParaRPr lang="en-ZA" sz="1800" b="1" dirty="0">
                        <a:effectLst/>
                        <a:latin typeface="Arial"/>
                        <a:ea typeface="Times New Roman"/>
                        <a:cs typeface="Times New Roman"/>
                      </a:endParaRPr>
                    </a:p>
                  </a:txBody>
                  <a:tcPr marL="68589" marR="68589" marT="0" marB="0"/>
                </a:tc>
                <a:tc>
                  <a:txBody>
                    <a:bodyPr/>
                    <a:lstStyle/>
                    <a:p>
                      <a:pPr algn="ctr">
                        <a:spcBef>
                          <a:spcPts val="600"/>
                        </a:spcBef>
                        <a:spcAft>
                          <a:spcPts val="600"/>
                        </a:spcAft>
                      </a:pPr>
                      <a:r>
                        <a:rPr lang="en-ZA" sz="2800" dirty="0">
                          <a:effectLst/>
                        </a:rPr>
                        <a:t>M</a:t>
                      </a:r>
                      <a:endParaRPr lang="en-ZA" sz="1800" dirty="0">
                        <a:effectLst/>
                        <a:latin typeface="Arial"/>
                        <a:ea typeface="Times New Roman"/>
                        <a:cs typeface="Times New Roman"/>
                      </a:endParaRPr>
                    </a:p>
                  </a:txBody>
                  <a:tcPr marL="68589" marR="68589" marT="0" marB="0"/>
                </a:tc>
                <a:tc>
                  <a:txBody>
                    <a:bodyPr/>
                    <a:lstStyle/>
                    <a:p>
                      <a:pPr>
                        <a:spcBef>
                          <a:spcPts val="600"/>
                        </a:spcBef>
                        <a:spcAft>
                          <a:spcPts val="600"/>
                        </a:spcAft>
                      </a:pPr>
                      <a:r>
                        <a:rPr lang="en-ZA" sz="2400" dirty="0">
                          <a:effectLst/>
                        </a:rPr>
                        <a:t>Wyse,</a:t>
                      </a:r>
                      <a:r>
                        <a:rPr lang="en-ZA" sz="2400" baseline="0" dirty="0">
                          <a:effectLst/>
                        </a:rPr>
                        <a:t> </a:t>
                      </a:r>
                      <a:r>
                        <a:rPr lang="en-ZA" sz="2400" dirty="0" err="1">
                          <a:effectLst/>
                        </a:rPr>
                        <a:t>Graad</a:t>
                      </a:r>
                      <a:r>
                        <a:rPr lang="en-ZA" sz="2400" dirty="0">
                          <a:effectLst/>
                        </a:rPr>
                        <a:t> of </a:t>
                      </a:r>
                      <a:r>
                        <a:rPr lang="en-ZA" sz="2400" dirty="0" err="1">
                          <a:effectLst/>
                        </a:rPr>
                        <a:t>Manier</a:t>
                      </a:r>
                      <a:endParaRPr lang="en-ZA" sz="1800" dirty="0">
                        <a:effectLst/>
                        <a:latin typeface="Arial"/>
                        <a:ea typeface="Times New Roman"/>
                        <a:cs typeface="Times New Roman"/>
                      </a:endParaRPr>
                    </a:p>
                  </a:txBody>
                  <a:tcPr marL="68589" marR="68589" marT="0" marB="0"/>
                </a:tc>
                <a:extLst>
                  <a:ext uri="{0D108BD9-81ED-4DB2-BD59-A6C34878D82A}">
                    <a16:rowId xmlns:a16="http://schemas.microsoft.com/office/drawing/2014/main" val="10000"/>
                  </a:ext>
                </a:extLst>
              </a:tr>
            </a:tbl>
          </a:graphicData>
        </a:graphic>
      </p:graphicFrame>
      <p:graphicFrame>
        <p:nvGraphicFramePr>
          <p:cNvPr id="12" name="Table 11">
            <a:extLst>
              <a:ext uri="{FF2B5EF4-FFF2-40B4-BE49-F238E27FC236}">
                <a16:creationId xmlns:a16="http://schemas.microsoft.com/office/drawing/2014/main" id="{64F51474-E866-4596-A45B-BA5E3CDAB3A9}"/>
              </a:ext>
            </a:extLst>
          </p:cNvPr>
          <p:cNvGraphicFramePr>
            <a:graphicFrameLocks noGrp="1"/>
          </p:cNvGraphicFramePr>
          <p:nvPr/>
        </p:nvGraphicFramePr>
        <p:xfrm>
          <a:off x="2051050" y="4532313"/>
          <a:ext cx="6697663" cy="558800"/>
        </p:xfrm>
        <a:graphic>
          <a:graphicData uri="http://schemas.openxmlformats.org/drawingml/2006/table">
            <a:tbl>
              <a:tblPr firstRow="1" firstCol="1" bandRow="1">
                <a:tableStyleId>{5940675A-B579-460E-94D1-54222C63F5DA}</a:tableStyleId>
              </a:tblPr>
              <a:tblGrid>
                <a:gridCol w="1567628">
                  <a:extLst>
                    <a:ext uri="{9D8B030D-6E8A-4147-A177-3AD203B41FA5}">
                      <a16:colId xmlns:a16="http://schemas.microsoft.com/office/drawing/2014/main" val="20000"/>
                    </a:ext>
                  </a:extLst>
                </a:gridCol>
                <a:gridCol w="695788">
                  <a:extLst>
                    <a:ext uri="{9D8B030D-6E8A-4147-A177-3AD203B41FA5}">
                      <a16:colId xmlns:a16="http://schemas.microsoft.com/office/drawing/2014/main" val="20001"/>
                    </a:ext>
                  </a:extLst>
                </a:gridCol>
                <a:gridCol w="4434247">
                  <a:extLst>
                    <a:ext uri="{9D8B030D-6E8A-4147-A177-3AD203B41FA5}">
                      <a16:colId xmlns:a16="http://schemas.microsoft.com/office/drawing/2014/main" val="20002"/>
                    </a:ext>
                  </a:extLst>
                </a:gridCol>
              </a:tblGrid>
              <a:tr h="558800">
                <a:tc>
                  <a:txBody>
                    <a:bodyPr/>
                    <a:lstStyle/>
                    <a:p>
                      <a:pPr>
                        <a:spcBef>
                          <a:spcPts val="600"/>
                        </a:spcBef>
                        <a:spcAft>
                          <a:spcPts val="600"/>
                        </a:spcAft>
                      </a:pPr>
                      <a:r>
                        <a:rPr lang="en-ZA" sz="2400" b="1" dirty="0">
                          <a:effectLst/>
                        </a:rPr>
                        <a:t>Place</a:t>
                      </a:r>
                      <a:endParaRPr lang="en-ZA" sz="1800" b="1" dirty="0">
                        <a:effectLst/>
                        <a:latin typeface="Arial"/>
                        <a:ea typeface="Times New Roman"/>
                        <a:cs typeface="Times New Roman"/>
                      </a:endParaRPr>
                    </a:p>
                  </a:txBody>
                  <a:tcPr marL="68589" marR="68589" marT="0" marB="0"/>
                </a:tc>
                <a:tc>
                  <a:txBody>
                    <a:bodyPr/>
                    <a:lstStyle/>
                    <a:p>
                      <a:pPr algn="ctr">
                        <a:spcBef>
                          <a:spcPts val="600"/>
                        </a:spcBef>
                        <a:spcAft>
                          <a:spcPts val="600"/>
                        </a:spcAft>
                      </a:pPr>
                      <a:r>
                        <a:rPr lang="en-ZA" sz="2800" dirty="0">
                          <a:effectLst/>
                        </a:rPr>
                        <a:t>P</a:t>
                      </a:r>
                      <a:endParaRPr lang="en-ZA" sz="1800" dirty="0">
                        <a:effectLst/>
                        <a:latin typeface="Arial"/>
                        <a:ea typeface="Times New Roman"/>
                        <a:cs typeface="Times New Roman"/>
                      </a:endParaRPr>
                    </a:p>
                  </a:txBody>
                  <a:tcPr marL="68589" marR="68589" marT="0" marB="0"/>
                </a:tc>
                <a:tc>
                  <a:txBody>
                    <a:bodyPr/>
                    <a:lstStyle/>
                    <a:p>
                      <a:pPr>
                        <a:spcBef>
                          <a:spcPts val="600"/>
                        </a:spcBef>
                        <a:spcAft>
                          <a:spcPts val="600"/>
                        </a:spcAft>
                      </a:pPr>
                      <a:r>
                        <a:rPr lang="en-ZA" sz="2400" dirty="0" err="1">
                          <a:effectLst/>
                        </a:rPr>
                        <a:t>Plek</a:t>
                      </a:r>
                      <a:endParaRPr lang="en-ZA" sz="1800" dirty="0">
                        <a:effectLst/>
                        <a:latin typeface="Arial"/>
                        <a:ea typeface="Times New Roman"/>
                        <a:cs typeface="Times New Roman"/>
                      </a:endParaRPr>
                    </a:p>
                  </a:txBody>
                  <a:tcPr marL="68589" marR="68589" marT="0" marB="0"/>
                </a:tc>
                <a:extLst>
                  <a:ext uri="{0D108BD9-81ED-4DB2-BD59-A6C34878D82A}">
                    <a16:rowId xmlns:a16="http://schemas.microsoft.com/office/drawing/2014/main" val="10000"/>
                  </a:ext>
                </a:extLst>
              </a:tr>
            </a:tbl>
          </a:graphicData>
        </a:graphic>
      </p:graphicFrame>
      <p:graphicFrame>
        <p:nvGraphicFramePr>
          <p:cNvPr id="13" name="Table 12">
            <a:extLst>
              <a:ext uri="{FF2B5EF4-FFF2-40B4-BE49-F238E27FC236}">
                <a16:creationId xmlns:a16="http://schemas.microsoft.com/office/drawing/2014/main" id="{89B1674E-ACE7-4649-8F00-BA886F72DC63}"/>
              </a:ext>
            </a:extLst>
          </p:cNvPr>
          <p:cNvGraphicFramePr>
            <a:graphicFrameLocks noGrp="1"/>
          </p:cNvGraphicFramePr>
          <p:nvPr/>
        </p:nvGraphicFramePr>
        <p:xfrm>
          <a:off x="2051050" y="5235575"/>
          <a:ext cx="6697663" cy="439738"/>
        </p:xfrm>
        <a:graphic>
          <a:graphicData uri="http://schemas.openxmlformats.org/drawingml/2006/table">
            <a:tbl>
              <a:tblPr firstRow="1" firstCol="1" bandRow="1">
                <a:tableStyleId>{5940675A-B579-460E-94D1-54222C63F5DA}</a:tableStyleId>
              </a:tblPr>
              <a:tblGrid>
                <a:gridCol w="1567628">
                  <a:extLst>
                    <a:ext uri="{9D8B030D-6E8A-4147-A177-3AD203B41FA5}">
                      <a16:colId xmlns:a16="http://schemas.microsoft.com/office/drawing/2014/main" val="20000"/>
                    </a:ext>
                  </a:extLst>
                </a:gridCol>
                <a:gridCol w="695788">
                  <a:extLst>
                    <a:ext uri="{9D8B030D-6E8A-4147-A177-3AD203B41FA5}">
                      <a16:colId xmlns:a16="http://schemas.microsoft.com/office/drawing/2014/main" val="20001"/>
                    </a:ext>
                  </a:extLst>
                </a:gridCol>
                <a:gridCol w="4434247">
                  <a:extLst>
                    <a:ext uri="{9D8B030D-6E8A-4147-A177-3AD203B41FA5}">
                      <a16:colId xmlns:a16="http://schemas.microsoft.com/office/drawing/2014/main" val="20002"/>
                    </a:ext>
                  </a:extLst>
                </a:gridCol>
              </a:tblGrid>
              <a:tr h="439738">
                <a:tc>
                  <a:txBody>
                    <a:bodyPr/>
                    <a:lstStyle/>
                    <a:p>
                      <a:pPr>
                        <a:spcBef>
                          <a:spcPts val="600"/>
                        </a:spcBef>
                        <a:spcAft>
                          <a:spcPts val="600"/>
                        </a:spcAft>
                      </a:pPr>
                      <a:r>
                        <a:rPr lang="en-ZA" sz="2400" b="1" dirty="0">
                          <a:effectLst/>
                        </a:rPr>
                        <a:t>Verb 2</a:t>
                      </a:r>
                      <a:endParaRPr lang="en-ZA" sz="1800" b="1" dirty="0">
                        <a:effectLst/>
                        <a:latin typeface="Arial"/>
                        <a:ea typeface="Times New Roman"/>
                        <a:cs typeface="Times New Roman"/>
                      </a:endParaRPr>
                    </a:p>
                  </a:txBody>
                  <a:tcPr marL="68589" marR="68589" marT="0" marB="0"/>
                </a:tc>
                <a:tc>
                  <a:txBody>
                    <a:bodyPr/>
                    <a:lstStyle/>
                    <a:p>
                      <a:pPr algn="ctr">
                        <a:spcBef>
                          <a:spcPts val="600"/>
                        </a:spcBef>
                        <a:spcAft>
                          <a:spcPts val="600"/>
                        </a:spcAft>
                      </a:pPr>
                      <a:r>
                        <a:rPr lang="en-ZA" sz="2800" dirty="0">
                          <a:effectLst/>
                        </a:rPr>
                        <a:t>v2</a:t>
                      </a:r>
                      <a:endParaRPr lang="en-ZA" sz="1800" dirty="0">
                        <a:effectLst/>
                        <a:latin typeface="Arial"/>
                        <a:ea typeface="Times New Roman"/>
                        <a:cs typeface="Times New Roman"/>
                      </a:endParaRPr>
                    </a:p>
                  </a:txBody>
                  <a:tcPr marL="68589" marR="68589" marT="0" marB="0"/>
                </a:tc>
                <a:tc>
                  <a:txBody>
                    <a:bodyPr/>
                    <a:lstStyle/>
                    <a:p>
                      <a:pPr>
                        <a:spcBef>
                          <a:spcPts val="600"/>
                        </a:spcBef>
                        <a:spcAft>
                          <a:spcPts val="600"/>
                        </a:spcAft>
                      </a:pPr>
                      <a:r>
                        <a:rPr lang="en-ZA" sz="2400" dirty="0" err="1">
                          <a:effectLst/>
                          <a:latin typeface="+mn-lt"/>
                          <a:ea typeface="+mn-ea"/>
                          <a:cs typeface="+mn-cs"/>
                        </a:rPr>
                        <a:t>Werkwoord</a:t>
                      </a:r>
                      <a:r>
                        <a:rPr lang="en-ZA" sz="2400" baseline="0" dirty="0">
                          <a:effectLst/>
                          <a:latin typeface="+mn-lt"/>
                          <a:ea typeface="+mn-ea"/>
                          <a:cs typeface="+mn-cs"/>
                        </a:rPr>
                        <a:t> 2</a:t>
                      </a:r>
                      <a:endParaRPr lang="en-ZA" sz="1800" dirty="0">
                        <a:effectLst/>
                        <a:latin typeface="Arial"/>
                        <a:ea typeface="Times New Roman"/>
                        <a:cs typeface="Times New Roman"/>
                      </a:endParaRPr>
                    </a:p>
                  </a:txBody>
                  <a:tcPr marL="68589" marR="68589" marT="0" marB="0"/>
                </a:tc>
                <a:extLst>
                  <a:ext uri="{0D108BD9-81ED-4DB2-BD59-A6C34878D82A}">
                    <a16:rowId xmlns:a16="http://schemas.microsoft.com/office/drawing/2014/main" val="10000"/>
                  </a:ext>
                </a:extLst>
              </a:tr>
            </a:tbl>
          </a:graphicData>
        </a:graphic>
      </p:graphicFrame>
    </p:spTree>
  </p:cSld>
  <p:clrMapOvr>
    <a:masterClrMapping/>
  </p:clrMapOvr>
  <p:transition spd="slow">
    <p:push dir="u"/>
    <p:sndAc>
      <p:stSnd>
        <p:snd r:embed="rId2" name="chimes.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6" presetClass="entr" presetSubtype="16"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ircle(in)">
                                      <p:cBhvr>
                                        <p:cTn id="7" dur="2000"/>
                                        <p:tgtEl>
                                          <p:spTgt spid="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ntr" presetSubtype="16"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circle(in)">
                                      <p:cBhvr>
                                        <p:cTn id="12" dur="2000"/>
                                        <p:tgtEl>
                                          <p:spTgt spid="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6" presetClass="entr" presetSubtype="16" fill="hold"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circle(in)">
                                      <p:cBhvr>
                                        <p:cTn id="17" dur="2000"/>
                                        <p:tgtEl>
                                          <p:spTgt spid="9"/>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6" presetClass="entr" presetSubtype="16" fill="hold"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circle(in)">
                                      <p:cBhvr>
                                        <p:cTn id="22" dur="2000"/>
                                        <p:tgtEl>
                                          <p:spTgt spid="10"/>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6" presetClass="entr" presetSubtype="16" fill="hold"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circle(in)">
                                      <p:cBhvr>
                                        <p:cTn id="27" dur="2000"/>
                                        <p:tgtEl>
                                          <p:spTgt spid="11"/>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6" presetClass="entr" presetSubtype="16" fill="hold"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circle(in)">
                                      <p:cBhvr>
                                        <p:cTn id="32" dur="2000"/>
                                        <p:tgtEl>
                                          <p:spTgt spid="12"/>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6" presetClass="entr" presetSubtype="16" fill="hold" nodeType="clickEffect">
                                  <p:stCondLst>
                                    <p:cond delay="0"/>
                                  </p:stCondLst>
                                  <p:childTnLst>
                                    <p:set>
                                      <p:cBhvr>
                                        <p:cTn id="36" dur="1" fill="hold">
                                          <p:stCondLst>
                                            <p:cond delay="0"/>
                                          </p:stCondLst>
                                        </p:cTn>
                                        <p:tgtEl>
                                          <p:spTgt spid="13"/>
                                        </p:tgtEl>
                                        <p:attrNameLst>
                                          <p:attrName>style.visibility</p:attrName>
                                        </p:attrNameLst>
                                      </p:cBhvr>
                                      <p:to>
                                        <p:strVal val="visible"/>
                                      </p:to>
                                    </p:set>
                                    <p:animEffect transition="in" filter="circle(in)">
                                      <p:cBhvr>
                                        <p:cTn id="37" dur="2000"/>
                                        <p:tgtEl>
                                          <p:spTgt spid="13"/>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6" presetClass="entr" presetSubtype="16" fill="hold" nodeType="clickEffect">
                                  <p:stCondLst>
                                    <p:cond delay="0"/>
                                  </p:stCondLst>
                                  <p:childTnLst>
                                    <p:set>
                                      <p:cBhvr>
                                        <p:cTn id="41" dur="1" fill="hold">
                                          <p:stCondLst>
                                            <p:cond delay="0"/>
                                          </p:stCondLst>
                                        </p:cTn>
                                        <p:tgtEl>
                                          <p:spTgt spid="6"/>
                                        </p:tgtEl>
                                        <p:attrNameLst>
                                          <p:attrName>style.visibility</p:attrName>
                                        </p:attrNameLst>
                                      </p:cBhvr>
                                      <p:to>
                                        <p:strVal val="visible"/>
                                      </p:to>
                                    </p:set>
                                    <p:animEffect transition="in" filter="circle(in)">
                                      <p:cBhvr>
                                        <p:cTn id="42"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45B42C3-894E-4A40-B754-3EBB5421AB93}"/>
              </a:ext>
            </a:extLst>
          </p:cNvPr>
          <p:cNvSpPr/>
          <p:nvPr/>
        </p:nvSpPr>
        <p:spPr>
          <a:xfrm>
            <a:off x="395536" y="2676594"/>
            <a:ext cx="8352928" cy="2062103"/>
          </a:xfrm>
          <a:prstGeom prst="rect">
            <a:avLst/>
          </a:prstGeom>
          <a:ln w="76200"/>
          <a:effectLst>
            <a:glow rad="228600">
              <a:schemeClr val="accent2">
                <a:satMod val="175000"/>
                <a:alpha val="40000"/>
              </a:schemeClr>
            </a:glow>
            <a:outerShdw blurRad="40000" dist="20000" dir="5400000" rotWithShape="0">
              <a:srgbClr val="000000">
                <a:alpha val="38000"/>
              </a:srgbClr>
            </a:outerShdw>
          </a:effectLst>
        </p:spPr>
        <p:style>
          <a:lnRef idx="3">
            <a:schemeClr val="lt1"/>
          </a:lnRef>
          <a:fillRef idx="1">
            <a:schemeClr val="accent5"/>
          </a:fillRef>
          <a:effectRef idx="1">
            <a:schemeClr val="accent5"/>
          </a:effectRef>
          <a:fontRef idx="minor">
            <a:schemeClr val="lt1"/>
          </a:fontRef>
        </p:style>
        <p:txBody>
          <a:bodyPr>
            <a:spAutoFit/>
          </a:bodyPr>
          <a:lstStyle/>
          <a:p>
            <a:pPr algn="ctr" eaLnBrk="1" fontAlgn="auto" hangingPunct="1">
              <a:spcBef>
                <a:spcPts val="0"/>
              </a:spcBef>
              <a:spcAft>
                <a:spcPts val="0"/>
              </a:spcAft>
              <a:defRPr/>
            </a:pPr>
            <a:r>
              <a:rPr lang="en-ZA" sz="3200" dirty="0"/>
              <a:t>STOMPI begin </a:t>
            </a:r>
            <a:r>
              <a:rPr lang="en-ZA" sz="3200" dirty="0" err="1"/>
              <a:t>nou</a:t>
            </a:r>
            <a:r>
              <a:rPr lang="en-ZA" sz="3200" dirty="0"/>
              <a:t> </a:t>
            </a:r>
            <a:r>
              <a:rPr lang="en-ZA" sz="3200" dirty="0" err="1"/>
              <a:t>wraggies</a:t>
            </a:r>
            <a:r>
              <a:rPr lang="en-ZA" sz="3200" dirty="0"/>
              <a:t> </a:t>
            </a:r>
            <a:r>
              <a:rPr lang="en-ZA" sz="3200" dirty="0" err="1"/>
              <a:t>bekend</a:t>
            </a:r>
            <a:r>
              <a:rPr lang="en-ZA" sz="3200" dirty="0"/>
              <a:t> </a:t>
            </a:r>
            <a:r>
              <a:rPr lang="en-ZA" sz="3200" dirty="0" err="1"/>
              <a:t>lyk</a:t>
            </a:r>
            <a:r>
              <a:rPr lang="en-ZA" sz="3200" dirty="0"/>
              <a:t>!  </a:t>
            </a:r>
          </a:p>
          <a:p>
            <a:pPr algn="ctr" eaLnBrk="1" fontAlgn="auto" hangingPunct="1">
              <a:spcBef>
                <a:spcPts val="0"/>
              </a:spcBef>
              <a:spcAft>
                <a:spcPts val="0"/>
              </a:spcAft>
              <a:defRPr/>
            </a:pPr>
            <a:r>
              <a:rPr lang="en-ZA" sz="3200" dirty="0"/>
              <a:t>tog </a:t>
            </a:r>
            <a:r>
              <a:rPr lang="en-ZA" sz="3200" dirty="0" err="1"/>
              <a:t>besef</a:t>
            </a:r>
            <a:r>
              <a:rPr lang="en-ZA" sz="3200" dirty="0"/>
              <a:t> </a:t>
            </a:r>
            <a:r>
              <a:rPr lang="en-ZA" sz="3200" dirty="0" err="1"/>
              <a:t>ek</a:t>
            </a:r>
            <a:r>
              <a:rPr lang="en-ZA" sz="3200" dirty="0"/>
              <a:t> </a:t>
            </a:r>
            <a:r>
              <a:rPr lang="en-ZA" sz="3200" dirty="0" err="1"/>
              <a:t>dat</a:t>
            </a:r>
            <a:r>
              <a:rPr lang="en-ZA" sz="3200" dirty="0"/>
              <a:t> </a:t>
            </a:r>
            <a:r>
              <a:rPr lang="en-ZA" sz="3200" dirty="0" err="1"/>
              <a:t>werk</a:t>
            </a:r>
            <a:r>
              <a:rPr lang="en-ZA" sz="3200" dirty="0"/>
              <a:t> </a:t>
            </a:r>
            <a:r>
              <a:rPr lang="en-ZA" sz="3200" dirty="0" err="1"/>
              <a:t>wat</a:t>
            </a:r>
            <a:r>
              <a:rPr lang="en-ZA" sz="3200" dirty="0"/>
              <a:t> </a:t>
            </a:r>
            <a:r>
              <a:rPr lang="en-ZA" sz="3200" dirty="0" err="1"/>
              <a:t>bekend</a:t>
            </a:r>
            <a:r>
              <a:rPr lang="en-ZA" sz="3200" dirty="0"/>
              <a:t> </a:t>
            </a:r>
            <a:r>
              <a:rPr lang="en-ZA" sz="3200" dirty="0" err="1"/>
              <a:t>lyk</a:t>
            </a:r>
            <a:r>
              <a:rPr lang="en-ZA" sz="3200" dirty="0"/>
              <a:t> </a:t>
            </a:r>
            <a:r>
              <a:rPr lang="en-ZA" sz="3200" dirty="0" err="1"/>
              <a:t>nie</a:t>
            </a:r>
            <a:r>
              <a:rPr lang="en-ZA" sz="3200" dirty="0"/>
              <a:t> </a:t>
            </a:r>
            <a:r>
              <a:rPr lang="en-ZA" sz="3200" dirty="0" err="1"/>
              <a:t>noodwendig</a:t>
            </a:r>
            <a:r>
              <a:rPr lang="en-ZA" sz="3200" dirty="0"/>
              <a:t> </a:t>
            </a:r>
            <a:r>
              <a:rPr lang="en-ZA" sz="3200" dirty="0" err="1"/>
              <a:t>maklik</a:t>
            </a:r>
            <a:r>
              <a:rPr lang="en-ZA" sz="3200" dirty="0"/>
              <a:t> is of </a:t>
            </a:r>
            <a:r>
              <a:rPr lang="en-ZA" sz="3200" dirty="0" err="1"/>
              <a:t>selfs</a:t>
            </a:r>
            <a:r>
              <a:rPr lang="en-ZA" sz="3200" dirty="0"/>
              <a:t> </a:t>
            </a:r>
            <a:r>
              <a:rPr lang="en-ZA" sz="3200" dirty="0" err="1"/>
              <a:t>verstaan</a:t>
            </a:r>
            <a:r>
              <a:rPr lang="en-ZA" sz="3200" dirty="0"/>
              <a:t> word </a:t>
            </a:r>
            <a:r>
              <a:rPr lang="en-ZA" sz="3200" dirty="0" err="1"/>
              <a:t>nie</a:t>
            </a:r>
            <a:r>
              <a:rPr lang="en-ZA" sz="3200" dirty="0"/>
              <a:t>.  </a:t>
            </a:r>
          </a:p>
          <a:p>
            <a:pPr algn="ctr" eaLnBrk="1" fontAlgn="auto" hangingPunct="1">
              <a:spcBef>
                <a:spcPts val="0"/>
              </a:spcBef>
              <a:spcAft>
                <a:spcPts val="0"/>
              </a:spcAft>
              <a:defRPr/>
            </a:pPr>
            <a:r>
              <a:rPr lang="en-ZA" sz="3200" dirty="0" err="1"/>
              <a:t>Kom</a:t>
            </a:r>
            <a:r>
              <a:rPr lang="en-ZA" sz="3200" dirty="0"/>
              <a:t> </a:t>
            </a:r>
            <a:r>
              <a:rPr lang="en-ZA" sz="3200" dirty="0" err="1"/>
              <a:t>ons</a:t>
            </a:r>
            <a:r>
              <a:rPr lang="en-ZA" sz="3200" dirty="0"/>
              <a:t> </a:t>
            </a:r>
            <a:r>
              <a:rPr lang="en-ZA" sz="3200" dirty="0" err="1"/>
              <a:t>ondersoek</a:t>
            </a:r>
            <a:r>
              <a:rPr lang="en-ZA" sz="3200" dirty="0"/>
              <a:t> STOMPI </a:t>
            </a:r>
            <a:r>
              <a:rPr lang="en-ZA" sz="3200" dirty="0" err="1"/>
              <a:t>nog</a:t>
            </a:r>
            <a:r>
              <a:rPr lang="en-ZA" sz="3200" dirty="0"/>
              <a:t> </a:t>
            </a:r>
            <a:r>
              <a:rPr lang="en-ZA" sz="3200" dirty="0" err="1"/>
              <a:t>verder</a:t>
            </a:r>
            <a:r>
              <a:rPr lang="en-ZA" sz="3200" dirty="0"/>
              <a:t>.</a:t>
            </a:r>
          </a:p>
        </p:txBody>
      </p:sp>
      <p:pic>
        <p:nvPicPr>
          <p:cNvPr id="10245" name="Picture 4">
            <a:extLst>
              <a:ext uri="{FF2B5EF4-FFF2-40B4-BE49-F238E27FC236}">
                <a16:creationId xmlns:a16="http://schemas.microsoft.com/office/drawing/2014/main" id="{90F312D5-4514-425C-B4F7-D3379CD26F7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7938"/>
            <a:ext cx="2400300" cy="2268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6" name="Picture 3">
            <a:extLst>
              <a:ext uri="{FF2B5EF4-FFF2-40B4-BE49-F238E27FC236}">
                <a16:creationId xmlns:a16="http://schemas.microsoft.com/office/drawing/2014/main" id="{E131E2B9-2178-4636-B341-E6559CF322E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75488" y="5013325"/>
            <a:ext cx="2068512" cy="184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push dir="u"/>
    <p:sndAc>
      <p:stSnd>
        <p:snd r:embed="rId2" name="chimes.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afterEffect">
                                  <p:stCondLst>
                                    <p:cond delay="500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4">
            <a:extLst>
              <a:ext uri="{FF2B5EF4-FFF2-40B4-BE49-F238E27FC236}">
                <a16:creationId xmlns:a16="http://schemas.microsoft.com/office/drawing/2014/main" id="{5CEDAD90-2107-4DFF-B8C6-B9819677022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4797425"/>
            <a:ext cx="2159000" cy="206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a:extLst>
              <a:ext uri="{FF2B5EF4-FFF2-40B4-BE49-F238E27FC236}">
                <a16:creationId xmlns:a16="http://schemas.microsoft.com/office/drawing/2014/main" id="{8BD73677-07DF-4FB7-B911-CE0C3A3359A1}"/>
              </a:ext>
            </a:extLst>
          </p:cNvPr>
          <p:cNvSpPr>
            <a:spLocks noGrp="1"/>
          </p:cNvSpPr>
          <p:nvPr>
            <p:ph type="title"/>
          </p:nvPr>
        </p:nvSpPr>
        <p:spPr>
          <a:xfrm>
            <a:off x="468313" y="476250"/>
            <a:ext cx="8229600" cy="1143000"/>
          </a:xfrm>
        </p:spPr>
        <p:style>
          <a:lnRef idx="2">
            <a:schemeClr val="dk1"/>
          </a:lnRef>
          <a:fillRef idx="1">
            <a:schemeClr val="lt1"/>
          </a:fillRef>
          <a:effectRef idx="0">
            <a:schemeClr val="dk1"/>
          </a:effectRef>
          <a:fontRef idx="minor">
            <a:schemeClr val="dk1"/>
          </a:fontRef>
        </p:style>
        <p:txBody>
          <a:bodyPr rtlCol="0">
            <a:normAutofit fontScale="90000"/>
          </a:bodyPr>
          <a:lstStyle/>
          <a:p>
            <a:pPr eaLnBrk="1" fontAlgn="auto" hangingPunct="1">
              <a:spcAft>
                <a:spcPts val="0"/>
              </a:spcAft>
              <a:defRPr/>
            </a:pPr>
            <a:r>
              <a:rPr lang="en-ZA" dirty="0"/>
              <a:t>Hoe </a:t>
            </a:r>
            <a:r>
              <a:rPr lang="en-ZA" dirty="0" err="1"/>
              <a:t>identifiseer</a:t>
            </a:r>
            <a:r>
              <a:rPr lang="en-ZA" dirty="0"/>
              <a:t> </a:t>
            </a:r>
            <a:r>
              <a:rPr lang="en-ZA" dirty="0" err="1"/>
              <a:t>ek</a:t>
            </a:r>
            <a:r>
              <a:rPr lang="en-ZA" dirty="0"/>
              <a:t> die dele van Sv1TOMPv2I in ‘n sin?</a:t>
            </a:r>
          </a:p>
        </p:txBody>
      </p:sp>
      <p:pic>
        <p:nvPicPr>
          <p:cNvPr id="11268" name="Picture 3">
            <a:extLst>
              <a:ext uri="{FF2B5EF4-FFF2-40B4-BE49-F238E27FC236}">
                <a16:creationId xmlns:a16="http://schemas.microsoft.com/office/drawing/2014/main" id="{CF538CFB-784C-48CB-81F0-BD971277324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970713" y="4581525"/>
            <a:ext cx="2173287" cy="227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a:extLst>
              <a:ext uri="{FF2B5EF4-FFF2-40B4-BE49-F238E27FC236}">
                <a16:creationId xmlns:a16="http://schemas.microsoft.com/office/drawing/2014/main" id="{956DEC44-9F27-4F68-8FD6-03EF57DD2918}"/>
              </a:ext>
            </a:extLst>
          </p:cNvPr>
          <p:cNvSpPr>
            <a:spLocks noGrp="1"/>
          </p:cNvSpPr>
          <p:nvPr>
            <p:ph idx="1"/>
          </p:nvPr>
        </p:nvSpPr>
        <p:spPr>
          <a:xfrm>
            <a:off x="611188" y="1700213"/>
            <a:ext cx="7570787" cy="3871912"/>
          </a:xfrm>
        </p:spPr>
        <p:txBody>
          <a:bodyPr rtlCol="0">
            <a:normAutofit lnSpcReduction="10000"/>
          </a:bodyPr>
          <a:lstStyle/>
          <a:p>
            <a:pPr marL="0" indent="0" algn="ctr" eaLnBrk="1" fontAlgn="auto" hangingPunct="1">
              <a:spcAft>
                <a:spcPts val="0"/>
              </a:spcAft>
              <a:buFont typeface="Arial" panose="020B0604020202020204" pitchFamily="34" charset="0"/>
              <a:buNone/>
              <a:defRPr/>
            </a:pPr>
            <a:r>
              <a:rPr lang="en-ZA" dirty="0"/>
              <a:t> Net </a:t>
            </a:r>
            <a:r>
              <a:rPr lang="en-ZA" dirty="0" err="1"/>
              <a:t>soos</a:t>
            </a:r>
            <a:r>
              <a:rPr lang="en-ZA" dirty="0"/>
              <a:t> met </a:t>
            </a:r>
            <a:r>
              <a:rPr lang="en-ZA" dirty="0" err="1"/>
              <a:t>Wiskunde</a:t>
            </a:r>
            <a:r>
              <a:rPr lang="en-ZA" dirty="0"/>
              <a:t> is </a:t>
            </a:r>
            <a:r>
              <a:rPr lang="en-ZA" dirty="0" err="1"/>
              <a:t>daar</a:t>
            </a:r>
            <a:r>
              <a:rPr lang="en-ZA" dirty="0"/>
              <a:t> </a:t>
            </a:r>
            <a:r>
              <a:rPr lang="en-ZA" dirty="0" err="1"/>
              <a:t>sekere</a:t>
            </a:r>
            <a:r>
              <a:rPr lang="en-ZA" dirty="0"/>
              <a:t> </a:t>
            </a:r>
            <a:r>
              <a:rPr lang="en-ZA" dirty="0" err="1"/>
              <a:t>formules</a:t>
            </a:r>
            <a:r>
              <a:rPr lang="en-ZA" dirty="0"/>
              <a:t> </a:t>
            </a:r>
            <a:r>
              <a:rPr lang="en-ZA" dirty="0" err="1"/>
              <a:t>wat</a:t>
            </a:r>
            <a:r>
              <a:rPr lang="en-ZA" dirty="0"/>
              <a:t> </a:t>
            </a:r>
            <a:r>
              <a:rPr lang="en-ZA" dirty="0" err="1"/>
              <a:t>gebruik</a:t>
            </a:r>
            <a:r>
              <a:rPr lang="en-ZA" dirty="0"/>
              <a:t> </a:t>
            </a:r>
            <a:r>
              <a:rPr lang="en-ZA" dirty="0" err="1"/>
              <a:t>kan</a:t>
            </a:r>
            <a:r>
              <a:rPr lang="en-ZA" dirty="0"/>
              <a:t> word </a:t>
            </a:r>
            <a:r>
              <a:rPr lang="en-ZA" dirty="0" err="1"/>
              <a:t>om</a:t>
            </a:r>
            <a:r>
              <a:rPr lang="en-ZA" dirty="0"/>
              <a:t> </a:t>
            </a:r>
            <a:r>
              <a:rPr lang="en-ZA" dirty="0" err="1"/>
              <a:t>sinne</a:t>
            </a:r>
            <a:r>
              <a:rPr lang="en-ZA" dirty="0"/>
              <a:t> </a:t>
            </a:r>
            <a:r>
              <a:rPr lang="en-ZA" dirty="0" err="1"/>
              <a:t>te</a:t>
            </a:r>
            <a:r>
              <a:rPr lang="en-ZA" dirty="0"/>
              <a:t> </a:t>
            </a:r>
            <a:r>
              <a:rPr lang="en-ZA" dirty="0" err="1"/>
              <a:t>ontleed</a:t>
            </a:r>
            <a:r>
              <a:rPr lang="en-ZA" dirty="0"/>
              <a:t>.  Dis </a:t>
            </a:r>
            <a:r>
              <a:rPr lang="en-ZA" dirty="0" err="1"/>
              <a:t>nie</a:t>
            </a:r>
            <a:r>
              <a:rPr lang="en-ZA" dirty="0"/>
              <a:t> </a:t>
            </a:r>
            <a:r>
              <a:rPr lang="en-ZA" dirty="0" err="1"/>
              <a:t>meer</a:t>
            </a:r>
            <a:r>
              <a:rPr lang="en-ZA" dirty="0"/>
              <a:t> net ‘n </a:t>
            </a:r>
            <a:r>
              <a:rPr lang="en-ZA" dirty="0" err="1"/>
              <a:t>geval</a:t>
            </a:r>
            <a:r>
              <a:rPr lang="en-ZA" dirty="0"/>
              <a:t> van </a:t>
            </a:r>
            <a:r>
              <a:rPr lang="en-ZA" dirty="0" err="1"/>
              <a:t>óf</a:t>
            </a:r>
            <a:r>
              <a:rPr lang="en-ZA" dirty="0"/>
              <a:t> </a:t>
            </a:r>
            <a:r>
              <a:rPr lang="en-ZA" dirty="0" err="1"/>
              <a:t>jy</a:t>
            </a:r>
            <a:r>
              <a:rPr lang="en-ZA" dirty="0"/>
              <a:t> </a:t>
            </a:r>
            <a:r>
              <a:rPr lang="en-ZA" dirty="0" err="1"/>
              <a:t>verstaan</a:t>
            </a:r>
            <a:r>
              <a:rPr lang="en-ZA" dirty="0"/>
              <a:t> </a:t>
            </a:r>
            <a:r>
              <a:rPr lang="en-ZA" dirty="0" err="1"/>
              <a:t>dit</a:t>
            </a:r>
            <a:r>
              <a:rPr lang="en-ZA" dirty="0"/>
              <a:t> </a:t>
            </a:r>
            <a:r>
              <a:rPr lang="en-ZA" dirty="0" err="1"/>
              <a:t>óf</a:t>
            </a:r>
            <a:r>
              <a:rPr lang="en-ZA" dirty="0"/>
              <a:t> </a:t>
            </a:r>
            <a:r>
              <a:rPr lang="en-ZA" dirty="0" err="1"/>
              <a:t>jy</a:t>
            </a:r>
            <a:r>
              <a:rPr lang="en-ZA" dirty="0"/>
              <a:t> </a:t>
            </a:r>
            <a:r>
              <a:rPr lang="en-ZA" dirty="0" err="1"/>
              <a:t>verstaan</a:t>
            </a:r>
            <a:r>
              <a:rPr lang="en-ZA" dirty="0"/>
              <a:t> </a:t>
            </a:r>
            <a:r>
              <a:rPr lang="en-ZA" dirty="0" err="1"/>
              <a:t>dit</a:t>
            </a:r>
            <a:r>
              <a:rPr lang="en-ZA" dirty="0"/>
              <a:t> </a:t>
            </a:r>
            <a:r>
              <a:rPr lang="en-ZA" dirty="0" err="1"/>
              <a:t>nie</a:t>
            </a:r>
            <a:r>
              <a:rPr lang="en-ZA" dirty="0"/>
              <a:t>.  </a:t>
            </a:r>
          </a:p>
          <a:p>
            <a:pPr marL="0" indent="0" algn="ctr" eaLnBrk="1" fontAlgn="auto" hangingPunct="1">
              <a:spcAft>
                <a:spcPts val="0"/>
              </a:spcAft>
              <a:buFont typeface="Arial" panose="020B0604020202020204" pitchFamily="34" charset="0"/>
              <a:buNone/>
              <a:defRPr/>
            </a:pPr>
            <a:endParaRPr lang="en-ZA" dirty="0"/>
          </a:p>
          <a:p>
            <a:pPr marL="0" indent="0" algn="ctr" eaLnBrk="1" fontAlgn="auto" hangingPunct="1">
              <a:spcAft>
                <a:spcPts val="0"/>
              </a:spcAft>
              <a:buFont typeface="Arial" panose="020B0604020202020204" pitchFamily="34" charset="0"/>
              <a:buNone/>
              <a:defRPr/>
            </a:pPr>
            <a:r>
              <a:rPr lang="en-ZA" dirty="0"/>
              <a:t>Die STOMPI-</a:t>
            </a:r>
            <a:r>
              <a:rPr lang="en-ZA" dirty="0" err="1"/>
              <a:t>metode</a:t>
            </a:r>
            <a:r>
              <a:rPr lang="en-ZA" dirty="0"/>
              <a:t> </a:t>
            </a:r>
            <a:r>
              <a:rPr lang="en-ZA" dirty="0" err="1"/>
              <a:t>kan</a:t>
            </a:r>
            <a:r>
              <a:rPr lang="en-ZA" dirty="0"/>
              <a:t> </a:t>
            </a:r>
            <a:r>
              <a:rPr lang="en-ZA" dirty="0" err="1"/>
              <a:t>jou</a:t>
            </a:r>
            <a:r>
              <a:rPr lang="en-ZA" dirty="0"/>
              <a:t> help </a:t>
            </a:r>
            <a:r>
              <a:rPr lang="en-ZA" dirty="0" err="1"/>
              <a:t>om</a:t>
            </a:r>
            <a:r>
              <a:rPr lang="en-ZA" dirty="0"/>
              <a:t> by die </a:t>
            </a:r>
            <a:r>
              <a:rPr lang="en-ZA" dirty="0" err="1"/>
              <a:t>regte</a:t>
            </a:r>
            <a:r>
              <a:rPr lang="en-ZA" dirty="0"/>
              <a:t> </a:t>
            </a:r>
            <a:r>
              <a:rPr lang="en-ZA" dirty="0" err="1"/>
              <a:t>antwoord</a:t>
            </a:r>
            <a:r>
              <a:rPr lang="en-ZA" dirty="0"/>
              <a:t> </a:t>
            </a:r>
            <a:r>
              <a:rPr lang="en-ZA" dirty="0" err="1"/>
              <a:t>uit</a:t>
            </a:r>
            <a:r>
              <a:rPr lang="en-ZA" dirty="0"/>
              <a:t> </a:t>
            </a:r>
            <a:r>
              <a:rPr lang="en-ZA" dirty="0" err="1"/>
              <a:t>te</a:t>
            </a:r>
            <a:r>
              <a:rPr lang="en-ZA" dirty="0"/>
              <a:t> </a:t>
            </a:r>
            <a:r>
              <a:rPr lang="en-ZA" dirty="0" err="1"/>
              <a:t>kom</a:t>
            </a:r>
            <a:r>
              <a:rPr lang="en-ZA" dirty="0"/>
              <a:t> of </a:t>
            </a:r>
            <a:r>
              <a:rPr lang="en-ZA" dirty="0" err="1"/>
              <a:t>dit</a:t>
            </a:r>
            <a:r>
              <a:rPr lang="en-ZA" dirty="0"/>
              <a:t> </a:t>
            </a:r>
            <a:r>
              <a:rPr lang="en-ZA" dirty="0" err="1"/>
              <a:t>kan</a:t>
            </a:r>
            <a:r>
              <a:rPr lang="en-ZA" dirty="0"/>
              <a:t> </a:t>
            </a:r>
            <a:r>
              <a:rPr lang="en-ZA" dirty="0" err="1"/>
              <a:t>jou</a:t>
            </a:r>
            <a:r>
              <a:rPr lang="en-ZA" dirty="0"/>
              <a:t> help </a:t>
            </a:r>
            <a:r>
              <a:rPr lang="en-ZA" dirty="0" err="1"/>
              <a:t>om</a:t>
            </a:r>
            <a:r>
              <a:rPr lang="en-ZA" dirty="0"/>
              <a:t> </a:t>
            </a:r>
            <a:r>
              <a:rPr lang="en-ZA" dirty="0" err="1"/>
              <a:t>te</a:t>
            </a:r>
            <a:r>
              <a:rPr lang="en-ZA" dirty="0"/>
              <a:t> </a:t>
            </a:r>
            <a:r>
              <a:rPr lang="en-ZA" dirty="0" err="1"/>
              <a:t>toets</a:t>
            </a:r>
            <a:r>
              <a:rPr lang="en-ZA" dirty="0"/>
              <a:t> of </a:t>
            </a:r>
            <a:r>
              <a:rPr lang="en-ZA" dirty="0" err="1"/>
              <a:t>jou</a:t>
            </a:r>
            <a:r>
              <a:rPr lang="en-ZA" dirty="0"/>
              <a:t> </a:t>
            </a:r>
            <a:r>
              <a:rPr lang="en-ZA" dirty="0" err="1"/>
              <a:t>antwoord</a:t>
            </a:r>
            <a:r>
              <a:rPr lang="en-ZA" dirty="0"/>
              <a:t> </a:t>
            </a:r>
            <a:r>
              <a:rPr lang="en-ZA" dirty="0" err="1"/>
              <a:t>reg</a:t>
            </a:r>
            <a:r>
              <a:rPr lang="en-ZA" dirty="0"/>
              <a:t> is.</a:t>
            </a:r>
          </a:p>
        </p:txBody>
      </p:sp>
    </p:spTree>
  </p:cSld>
  <p:clrMapOvr>
    <a:masterClrMapping/>
  </p:clrMapOvr>
  <p:transition spd="slow">
    <p:push dir="u"/>
    <p:sndAc>
      <p:stSnd>
        <p:snd r:embed="rId2" name="chimes.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1" presetClass="entr" presetSubtype="0" fill="hold" grpId="0" nodeType="after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0" end="0"/>
                                            </p:txEl>
                                          </p:spTgt>
                                        </p:tgtEl>
                                      </p:cBhvr>
                                    </p:animEffect>
                                  </p:childTnLst>
                                </p:cTn>
                              </p:par>
                            </p:childTnLst>
                          </p:cTn>
                        </p:par>
                        <p:par>
                          <p:cTn id="12" fill="hold" nodeType="afterGroup">
                            <p:stCondLst>
                              <p:cond delay="6900"/>
                            </p:stCondLst>
                            <p:childTnLst>
                              <p:par>
                                <p:cTn id="13" presetID="41" presetClass="entr" presetSubtype="0" fill="hold" grpId="0" nodeType="afterEffect">
                                  <p:stCondLst>
                                    <p:cond delay="0"/>
                                  </p:stCondLst>
                                  <p:iterate type="lt">
                                    <p:tmPct val="10000"/>
                                  </p:iterate>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500" fill="hold"/>
                                        <p:tgtEl>
                                          <p:spTgt spid="3">
                                            <p:txEl>
                                              <p:pRg st="2" end="2"/>
                                            </p:txEl>
                                          </p:spTgt>
                                        </p:tgtEl>
                                        <p:attrNameLst>
                                          <p:attrName>ppt_x</p:attrName>
                                        </p:attrNameLst>
                                      </p:cBhvr>
                                      <p:tavLst>
                                        <p:tav tm="0">
                                          <p:val>
                                            <p:strVal val="#ppt_x"/>
                                          </p:val>
                                        </p:tav>
                                        <p:tav tm="50000">
                                          <p:val>
                                            <p:strVal val="#ppt_x+.1"/>
                                          </p:val>
                                        </p:tav>
                                        <p:tav tm="100000">
                                          <p:val>
                                            <p:strVal val="#ppt_x"/>
                                          </p:val>
                                        </p:tav>
                                      </p:tavLst>
                                    </p:anim>
                                    <p:anim calcmode="lin" valueType="num">
                                      <p:cBhvr>
                                        <p:cTn id="16" dur="500" fill="hold"/>
                                        <p:tgtEl>
                                          <p:spTgt spid="3">
                                            <p:txEl>
                                              <p:pRg st="2" end="2"/>
                                            </p:txEl>
                                          </p:spTgt>
                                        </p:tgtEl>
                                        <p:attrNameLst>
                                          <p:attrName>ppt_y</p:attrName>
                                        </p:attrNameLst>
                                      </p:cBhvr>
                                      <p:tavLst>
                                        <p:tav tm="0">
                                          <p:val>
                                            <p:strVal val="#ppt_y"/>
                                          </p:val>
                                        </p:tav>
                                        <p:tav tm="100000">
                                          <p:val>
                                            <p:strVal val="#ppt_y"/>
                                          </p:val>
                                        </p:tav>
                                      </p:tavLst>
                                    </p:anim>
                                    <p:anim calcmode="lin" valueType="num">
                                      <p:cBhvr>
                                        <p:cTn id="17" dur="500" fill="hold"/>
                                        <p:tgtEl>
                                          <p:spTgt spid="3">
                                            <p:txEl>
                                              <p:pRg st="2" end="2"/>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8" dur="500" fill="hold"/>
                                        <p:tgtEl>
                                          <p:spTgt spid="3">
                                            <p:txEl>
                                              <p:pRg st="2" end="2"/>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9" dur="500" tmFilter="0,0; .5, 1; 1, 1"/>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4">
            <a:extLst>
              <a:ext uri="{FF2B5EF4-FFF2-40B4-BE49-F238E27FC236}">
                <a16:creationId xmlns:a16="http://schemas.microsoft.com/office/drawing/2014/main" id="{017840E4-E836-430F-8A10-1A7DFABBED7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2120900" cy="222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a:extLst>
              <a:ext uri="{FF2B5EF4-FFF2-40B4-BE49-F238E27FC236}">
                <a16:creationId xmlns:a16="http://schemas.microsoft.com/office/drawing/2014/main" id="{858774A7-AF04-4A18-B769-2CF7E4349AF0}"/>
              </a:ext>
            </a:extLst>
          </p:cNvPr>
          <p:cNvSpPr>
            <a:spLocks noGrp="1"/>
          </p:cNvSpPr>
          <p:nvPr>
            <p:ph type="title"/>
          </p:nvPr>
        </p:nvSpPr>
        <p:spPr>
          <a:xfrm>
            <a:off x="2033588" y="404813"/>
            <a:ext cx="6886575" cy="1143000"/>
          </a:xfrm>
          <a:ln>
            <a:solidFill>
              <a:schemeClr val="tx1"/>
            </a:solidFill>
          </a:ln>
        </p:spPr>
        <p:txBody>
          <a:bodyPr rtlCol="0">
            <a:normAutofit fontScale="90000"/>
          </a:bodyPr>
          <a:lstStyle/>
          <a:p>
            <a:pPr eaLnBrk="1" fontAlgn="auto" hangingPunct="1">
              <a:spcAft>
                <a:spcPts val="0"/>
              </a:spcAft>
              <a:defRPr/>
            </a:pPr>
            <a:r>
              <a:rPr lang="en-ZA" dirty="0" err="1"/>
              <a:t>Kyk</a:t>
            </a:r>
            <a:r>
              <a:rPr lang="en-ZA" dirty="0"/>
              <a:t> of </a:t>
            </a:r>
            <a:r>
              <a:rPr lang="en-ZA" dirty="0" err="1"/>
              <a:t>jy</a:t>
            </a:r>
            <a:r>
              <a:rPr lang="en-ZA" dirty="0"/>
              <a:t> </a:t>
            </a:r>
            <a:r>
              <a:rPr lang="en-ZA" dirty="0" err="1"/>
              <a:t>antwoorde</a:t>
            </a:r>
            <a:r>
              <a:rPr lang="en-ZA" dirty="0"/>
              <a:t> </a:t>
            </a:r>
            <a:r>
              <a:rPr lang="en-ZA" dirty="0" err="1"/>
              <a:t>kan</a:t>
            </a:r>
            <a:r>
              <a:rPr lang="en-ZA" dirty="0"/>
              <a:t> </a:t>
            </a:r>
            <a:r>
              <a:rPr lang="en-ZA" dirty="0" err="1"/>
              <a:t>verskaf</a:t>
            </a:r>
            <a:r>
              <a:rPr lang="en-ZA" dirty="0"/>
              <a:t> op die </a:t>
            </a:r>
            <a:r>
              <a:rPr lang="en-ZA" dirty="0" err="1"/>
              <a:t>volgende</a:t>
            </a:r>
            <a:r>
              <a:rPr lang="en-ZA" dirty="0"/>
              <a:t> </a:t>
            </a:r>
            <a:r>
              <a:rPr lang="en-ZA" dirty="0" err="1"/>
              <a:t>vrae</a:t>
            </a:r>
            <a:r>
              <a:rPr lang="en-ZA" dirty="0"/>
              <a:t>:</a:t>
            </a:r>
          </a:p>
        </p:txBody>
      </p:sp>
      <p:pic>
        <p:nvPicPr>
          <p:cNvPr id="12292" name="Picture 3">
            <a:extLst>
              <a:ext uri="{FF2B5EF4-FFF2-40B4-BE49-F238E27FC236}">
                <a16:creationId xmlns:a16="http://schemas.microsoft.com/office/drawing/2014/main" id="{A9F7EFD3-55A9-470D-9C66-DC7A813A219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89725" y="4286250"/>
            <a:ext cx="2454275" cy="2571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a:extLst>
              <a:ext uri="{FF2B5EF4-FFF2-40B4-BE49-F238E27FC236}">
                <a16:creationId xmlns:a16="http://schemas.microsoft.com/office/drawing/2014/main" id="{C3411467-E439-4E5B-AD58-6097563CA0B2}"/>
              </a:ext>
            </a:extLst>
          </p:cNvPr>
          <p:cNvSpPr>
            <a:spLocks noGrp="1"/>
          </p:cNvSpPr>
          <p:nvPr>
            <p:ph idx="1"/>
          </p:nvPr>
        </p:nvSpPr>
        <p:spPr>
          <a:xfrm>
            <a:off x="333375" y="1968500"/>
            <a:ext cx="8229600" cy="3413125"/>
          </a:xfrm>
        </p:spPr>
        <p:txBody>
          <a:bodyPr/>
          <a:lstStyle/>
          <a:p>
            <a:pPr eaLnBrk="1" hangingPunct="1"/>
            <a:r>
              <a:rPr lang="en-ZA" altLang="af-ZA"/>
              <a:t>Hoe weet ek wat die onderwerp van ‘n sin is?</a:t>
            </a:r>
          </a:p>
          <a:p>
            <a:pPr eaLnBrk="1" hangingPunct="1"/>
            <a:r>
              <a:rPr lang="en-ZA" altLang="af-ZA"/>
              <a:t>Hoe identifiseer ek die werkwoorde?</a:t>
            </a:r>
          </a:p>
          <a:p>
            <a:pPr eaLnBrk="1" hangingPunct="1"/>
            <a:r>
              <a:rPr lang="en-ZA" altLang="af-ZA"/>
              <a:t>Hoe onderskei ek tussen die tyd, manier en plek?</a:t>
            </a:r>
          </a:p>
          <a:p>
            <a:pPr eaLnBrk="1" hangingPunct="1"/>
            <a:r>
              <a:rPr lang="en-ZA" altLang="af-ZA"/>
              <a:t>Wat is die verskil tussen ‘n onderwerp en ‘n voorwerp?</a:t>
            </a:r>
          </a:p>
          <a:p>
            <a:pPr eaLnBrk="1" hangingPunct="1"/>
            <a:endParaRPr lang="en-ZA" altLang="af-ZA"/>
          </a:p>
        </p:txBody>
      </p:sp>
      <p:pic>
        <p:nvPicPr>
          <p:cNvPr id="1026" name="Picture 2">
            <a:extLst>
              <a:ext uri="{FF2B5EF4-FFF2-40B4-BE49-F238E27FC236}">
                <a16:creationId xmlns:a16="http://schemas.microsoft.com/office/drawing/2014/main" id="{9931C604-A334-4DBE-A578-EA5832F665C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25700" y="5354638"/>
            <a:ext cx="674688" cy="13065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a:extLst>
              <a:ext uri="{FF2B5EF4-FFF2-40B4-BE49-F238E27FC236}">
                <a16:creationId xmlns:a16="http://schemas.microsoft.com/office/drawing/2014/main" id="{5C822F25-3CC4-4371-989E-3679DB556513}"/>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4213" y="5413375"/>
            <a:ext cx="1089025" cy="1089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a:extLst>
              <a:ext uri="{FF2B5EF4-FFF2-40B4-BE49-F238E27FC236}">
                <a16:creationId xmlns:a16="http://schemas.microsoft.com/office/drawing/2014/main" id="{7A3E8126-7A26-46ED-9F94-530B3C4F912E}"/>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364163" y="5229225"/>
            <a:ext cx="1308100" cy="1308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0" name="Picture 6">
            <a:extLst>
              <a:ext uri="{FF2B5EF4-FFF2-40B4-BE49-F238E27FC236}">
                <a16:creationId xmlns:a16="http://schemas.microsoft.com/office/drawing/2014/main" id="{87D94CBE-4DDD-4121-8123-C40F41C9B651}"/>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419475" y="5162550"/>
            <a:ext cx="2057400" cy="1339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spd="slow">
    <p:push dir="u"/>
    <p:sndAc>
      <p:stSnd>
        <p:snd r:embed="rId2" name="chimes.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par>
                          <p:cTn id="31" fill="hold" nodeType="afterGroup">
                            <p:stCondLst>
                              <p:cond delay="500"/>
                            </p:stCondLst>
                            <p:childTnLst>
                              <p:par>
                                <p:cTn id="32" presetID="53" presetClass="entr" presetSubtype="16" fill="hold" nodeType="afterEffect">
                                  <p:stCondLst>
                                    <p:cond delay="0"/>
                                  </p:stCondLst>
                                  <p:childTnLst>
                                    <p:set>
                                      <p:cBhvr>
                                        <p:cTn id="33" dur="1" fill="hold">
                                          <p:stCondLst>
                                            <p:cond delay="0"/>
                                          </p:stCondLst>
                                        </p:cTn>
                                        <p:tgtEl>
                                          <p:spTgt spid="1026"/>
                                        </p:tgtEl>
                                        <p:attrNameLst>
                                          <p:attrName>style.visibility</p:attrName>
                                        </p:attrNameLst>
                                      </p:cBhvr>
                                      <p:to>
                                        <p:strVal val="visible"/>
                                      </p:to>
                                    </p:set>
                                    <p:anim calcmode="lin" valueType="num">
                                      <p:cBhvr>
                                        <p:cTn id="34" dur="500" fill="hold"/>
                                        <p:tgtEl>
                                          <p:spTgt spid="1026"/>
                                        </p:tgtEl>
                                        <p:attrNameLst>
                                          <p:attrName>ppt_w</p:attrName>
                                        </p:attrNameLst>
                                      </p:cBhvr>
                                      <p:tavLst>
                                        <p:tav tm="0">
                                          <p:val>
                                            <p:fltVal val="0"/>
                                          </p:val>
                                        </p:tav>
                                        <p:tav tm="100000">
                                          <p:val>
                                            <p:strVal val="#ppt_w"/>
                                          </p:val>
                                        </p:tav>
                                      </p:tavLst>
                                    </p:anim>
                                    <p:anim calcmode="lin" valueType="num">
                                      <p:cBhvr>
                                        <p:cTn id="35" dur="500" fill="hold"/>
                                        <p:tgtEl>
                                          <p:spTgt spid="1026"/>
                                        </p:tgtEl>
                                        <p:attrNameLst>
                                          <p:attrName>ppt_h</p:attrName>
                                        </p:attrNameLst>
                                      </p:cBhvr>
                                      <p:tavLst>
                                        <p:tav tm="0">
                                          <p:val>
                                            <p:fltVal val="0"/>
                                          </p:val>
                                        </p:tav>
                                        <p:tav tm="100000">
                                          <p:val>
                                            <p:strVal val="#ppt_h"/>
                                          </p:val>
                                        </p:tav>
                                      </p:tavLst>
                                    </p:anim>
                                    <p:animEffect transition="in" filter="fade">
                                      <p:cBhvr>
                                        <p:cTn id="36" dur="500"/>
                                        <p:tgtEl>
                                          <p:spTgt spid="1026"/>
                                        </p:tgtEl>
                                      </p:cBhvr>
                                    </p:animEffect>
                                  </p:childTnLst>
                                </p:cTn>
                              </p:par>
                            </p:childTnLst>
                          </p:cTn>
                        </p:par>
                        <p:par>
                          <p:cTn id="37" fill="hold" nodeType="afterGroup">
                            <p:stCondLst>
                              <p:cond delay="1000"/>
                            </p:stCondLst>
                            <p:childTnLst>
                              <p:par>
                                <p:cTn id="38" presetID="53" presetClass="entr" presetSubtype="16" fill="hold" nodeType="afterEffect">
                                  <p:stCondLst>
                                    <p:cond delay="0"/>
                                  </p:stCondLst>
                                  <p:childTnLst>
                                    <p:set>
                                      <p:cBhvr>
                                        <p:cTn id="39" dur="1" fill="hold">
                                          <p:stCondLst>
                                            <p:cond delay="0"/>
                                          </p:stCondLst>
                                        </p:cTn>
                                        <p:tgtEl>
                                          <p:spTgt spid="1030"/>
                                        </p:tgtEl>
                                        <p:attrNameLst>
                                          <p:attrName>style.visibility</p:attrName>
                                        </p:attrNameLst>
                                      </p:cBhvr>
                                      <p:to>
                                        <p:strVal val="visible"/>
                                      </p:to>
                                    </p:set>
                                    <p:anim calcmode="lin" valueType="num">
                                      <p:cBhvr>
                                        <p:cTn id="40" dur="500" fill="hold"/>
                                        <p:tgtEl>
                                          <p:spTgt spid="1030"/>
                                        </p:tgtEl>
                                        <p:attrNameLst>
                                          <p:attrName>ppt_w</p:attrName>
                                        </p:attrNameLst>
                                      </p:cBhvr>
                                      <p:tavLst>
                                        <p:tav tm="0">
                                          <p:val>
                                            <p:fltVal val="0"/>
                                          </p:val>
                                        </p:tav>
                                        <p:tav tm="100000">
                                          <p:val>
                                            <p:strVal val="#ppt_w"/>
                                          </p:val>
                                        </p:tav>
                                      </p:tavLst>
                                    </p:anim>
                                    <p:anim calcmode="lin" valueType="num">
                                      <p:cBhvr>
                                        <p:cTn id="41" dur="500" fill="hold"/>
                                        <p:tgtEl>
                                          <p:spTgt spid="1030"/>
                                        </p:tgtEl>
                                        <p:attrNameLst>
                                          <p:attrName>ppt_h</p:attrName>
                                        </p:attrNameLst>
                                      </p:cBhvr>
                                      <p:tavLst>
                                        <p:tav tm="0">
                                          <p:val>
                                            <p:fltVal val="0"/>
                                          </p:val>
                                        </p:tav>
                                        <p:tav tm="100000">
                                          <p:val>
                                            <p:strVal val="#ppt_h"/>
                                          </p:val>
                                        </p:tav>
                                      </p:tavLst>
                                    </p:anim>
                                    <p:animEffect transition="in" filter="fade">
                                      <p:cBhvr>
                                        <p:cTn id="42" dur="500"/>
                                        <p:tgtEl>
                                          <p:spTgt spid="1030"/>
                                        </p:tgtEl>
                                      </p:cBhvr>
                                    </p:animEffect>
                                  </p:childTnLst>
                                </p:cTn>
                              </p:par>
                            </p:childTnLst>
                          </p:cTn>
                        </p:par>
                        <p:par>
                          <p:cTn id="43" fill="hold" nodeType="afterGroup">
                            <p:stCondLst>
                              <p:cond delay="1500"/>
                            </p:stCondLst>
                            <p:childTnLst>
                              <p:par>
                                <p:cTn id="44" presetID="53" presetClass="entr" presetSubtype="16" fill="hold" nodeType="afterEffect">
                                  <p:stCondLst>
                                    <p:cond delay="0"/>
                                  </p:stCondLst>
                                  <p:childTnLst>
                                    <p:set>
                                      <p:cBhvr>
                                        <p:cTn id="45" dur="1" fill="hold">
                                          <p:stCondLst>
                                            <p:cond delay="0"/>
                                          </p:stCondLst>
                                        </p:cTn>
                                        <p:tgtEl>
                                          <p:spTgt spid="1029"/>
                                        </p:tgtEl>
                                        <p:attrNameLst>
                                          <p:attrName>style.visibility</p:attrName>
                                        </p:attrNameLst>
                                      </p:cBhvr>
                                      <p:to>
                                        <p:strVal val="visible"/>
                                      </p:to>
                                    </p:set>
                                    <p:anim calcmode="lin" valueType="num">
                                      <p:cBhvr>
                                        <p:cTn id="46" dur="500" fill="hold"/>
                                        <p:tgtEl>
                                          <p:spTgt spid="1029"/>
                                        </p:tgtEl>
                                        <p:attrNameLst>
                                          <p:attrName>ppt_w</p:attrName>
                                        </p:attrNameLst>
                                      </p:cBhvr>
                                      <p:tavLst>
                                        <p:tav tm="0">
                                          <p:val>
                                            <p:fltVal val="0"/>
                                          </p:val>
                                        </p:tav>
                                        <p:tav tm="100000">
                                          <p:val>
                                            <p:strVal val="#ppt_w"/>
                                          </p:val>
                                        </p:tav>
                                      </p:tavLst>
                                    </p:anim>
                                    <p:anim calcmode="lin" valueType="num">
                                      <p:cBhvr>
                                        <p:cTn id="47" dur="500" fill="hold"/>
                                        <p:tgtEl>
                                          <p:spTgt spid="1029"/>
                                        </p:tgtEl>
                                        <p:attrNameLst>
                                          <p:attrName>ppt_h</p:attrName>
                                        </p:attrNameLst>
                                      </p:cBhvr>
                                      <p:tavLst>
                                        <p:tav tm="0">
                                          <p:val>
                                            <p:fltVal val="0"/>
                                          </p:val>
                                        </p:tav>
                                        <p:tav tm="100000">
                                          <p:val>
                                            <p:strVal val="#ppt_h"/>
                                          </p:val>
                                        </p:tav>
                                      </p:tavLst>
                                    </p:anim>
                                    <p:animEffect transition="in" filter="fade">
                                      <p:cBhvr>
                                        <p:cTn id="48" dur="500"/>
                                        <p:tgtEl>
                                          <p:spTgt spid="1029"/>
                                        </p:tgtEl>
                                      </p:cBhvr>
                                    </p:animEffect>
                                  </p:childTnLst>
                                </p:cTn>
                              </p:par>
                            </p:childTnLst>
                          </p:cTn>
                        </p:par>
                        <p:par>
                          <p:cTn id="49" fill="hold" nodeType="afterGroup">
                            <p:stCondLst>
                              <p:cond delay="2000"/>
                            </p:stCondLst>
                            <p:childTnLst>
                              <p:par>
                                <p:cTn id="50" presetID="53" presetClass="entr" presetSubtype="16" fill="hold" nodeType="afterEffect">
                                  <p:stCondLst>
                                    <p:cond delay="0"/>
                                  </p:stCondLst>
                                  <p:childTnLst>
                                    <p:set>
                                      <p:cBhvr>
                                        <p:cTn id="51" dur="1" fill="hold">
                                          <p:stCondLst>
                                            <p:cond delay="0"/>
                                          </p:stCondLst>
                                        </p:cTn>
                                        <p:tgtEl>
                                          <p:spTgt spid="1027"/>
                                        </p:tgtEl>
                                        <p:attrNameLst>
                                          <p:attrName>style.visibility</p:attrName>
                                        </p:attrNameLst>
                                      </p:cBhvr>
                                      <p:to>
                                        <p:strVal val="visible"/>
                                      </p:to>
                                    </p:set>
                                    <p:anim calcmode="lin" valueType="num">
                                      <p:cBhvr>
                                        <p:cTn id="52" dur="500" fill="hold"/>
                                        <p:tgtEl>
                                          <p:spTgt spid="1027"/>
                                        </p:tgtEl>
                                        <p:attrNameLst>
                                          <p:attrName>ppt_w</p:attrName>
                                        </p:attrNameLst>
                                      </p:cBhvr>
                                      <p:tavLst>
                                        <p:tav tm="0">
                                          <p:val>
                                            <p:fltVal val="0"/>
                                          </p:val>
                                        </p:tav>
                                        <p:tav tm="100000">
                                          <p:val>
                                            <p:strVal val="#ppt_w"/>
                                          </p:val>
                                        </p:tav>
                                      </p:tavLst>
                                    </p:anim>
                                    <p:anim calcmode="lin" valueType="num">
                                      <p:cBhvr>
                                        <p:cTn id="53" dur="500" fill="hold"/>
                                        <p:tgtEl>
                                          <p:spTgt spid="1027"/>
                                        </p:tgtEl>
                                        <p:attrNameLst>
                                          <p:attrName>ppt_h</p:attrName>
                                        </p:attrNameLst>
                                      </p:cBhvr>
                                      <p:tavLst>
                                        <p:tav tm="0">
                                          <p:val>
                                            <p:fltVal val="0"/>
                                          </p:val>
                                        </p:tav>
                                        <p:tav tm="100000">
                                          <p:val>
                                            <p:strVal val="#ppt_h"/>
                                          </p:val>
                                        </p:tav>
                                      </p:tavLst>
                                    </p:anim>
                                    <p:animEffect transition="in" filter="fade">
                                      <p:cBhvr>
                                        <p:cTn id="54" dur="500"/>
                                        <p:tgtEl>
                                          <p:spTgt spid="10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1204</TotalTime>
  <Words>1596</Words>
  <Application>Microsoft Office PowerPoint</Application>
  <PresentationFormat>On-screen Show (4:3)</PresentationFormat>
  <Paragraphs>253</Paragraphs>
  <Slides>38</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38</vt:i4>
      </vt:variant>
    </vt:vector>
  </HeadingPairs>
  <TitlesOfParts>
    <vt:vector size="45" baseType="lpstr">
      <vt:lpstr>Calibri</vt:lpstr>
      <vt:lpstr>Arial</vt:lpstr>
      <vt:lpstr>Comic Sans MS</vt:lpstr>
      <vt:lpstr>Lucida Handwriting</vt:lpstr>
      <vt:lpstr>Times New Roman</vt:lpstr>
      <vt:lpstr>Wingdings</vt:lpstr>
      <vt:lpstr>Office Theme</vt:lpstr>
      <vt:lpstr>      My      STOMPv2I            gids</vt:lpstr>
      <vt:lpstr>Wat is Sv1TOMPv2I?</vt:lpstr>
      <vt:lpstr>PowerPoint Presentation</vt:lpstr>
      <vt:lpstr>PowerPoint Presentation</vt:lpstr>
      <vt:lpstr>Waarvoor staan Sv1TOMPv2I?</vt:lpstr>
      <vt:lpstr>PowerPoint Presentation</vt:lpstr>
      <vt:lpstr>PowerPoint Presentation</vt:lpstr>
      <vt:lpstr>Hoe identifiseer ek die dele van Sv1TOMPv2I in ‘n sin?</vt:lpstr>
      <vt:lpstr>Kyk of jy antwoorde kan verskaf op die volgende vrae: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Kom ons kyk nou weer na die voorbeeld sin:</vt:lpstr>
      <vt:lpstr>PowerPoint Presentation</vt:lpstr>
      <vt:lpstr>PowerPoint Presentation</vt:lpstr>
      <vt:lpstr>PowerPoint Presentation</vt:lpstr>
      <vt:lpstr>PowerPoint Presentation</vt:lpstr>
      <vt:lpstr>PowerPoint Presentation</vt:lpstr>
      <vt:lpstr>Hoe word ‘n sin ontleed op die Sv1TOMPv2I-manier?</vt:lpstr>
      <vt:lpstr>PowerPoint Presentation</vt:lpstr>
      <vt:lpstr>PowerPoint Presentation</vt:lpstr>
      <vt:lpstr>PowerPoint Presentation</vt:lpstr>
      <vt:lpstr>PowerPoint Presentation</vt:lpstr>
      <vt:lpstr>Hier is die drie stappe weer:</vt:lpstr>
      <vt:lpstr>Nou is dit JOU beurt om te oefen om ‘n sin in STOMPI op te deel!!</vt:lpstr>
      <vt:lpstr>Onthou en gebruik  die 3 stappe!</vt:lpstr>
      <vt:lpstr>Memorandum</vt:lpstr>
      <vt:lpstr>Memorandum</vt:lpstr>
      <vt:lpstr>Memorandum</vt:lpstr>
      <vt:lpstr>Memorandum</vt:lpstr>
      <vt:lpstr>Memorandum</vt:lpstr>
      <vt:lpstr>Met die volgende les sal ons kyk hoe STOMPI jou kan help om met verskillende woorde in die sin te begin. ***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My      Sv1TOMPv2I            gids</dc:title>
  <dc:creator>Marelize</dc:creator>
  <cp:lastModifiedBy>Marelize Swanepoel</cp:lastModifiedBy>
  <cp:revision>68</cp:revision>
  <dcterms:created xsi:type="dcterms:W3CDTF">2010-11-09T10:22:25Z</dcterms:created>
  <dcterms:modified xsi:type="dcterms:W3CDTF">2019-05-27T10:52:28Z</dcterms:modified>
</cp:coreProperties>
</file>